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sldIdLst>
    <p:sldId id="304" r:id="rId2"/>
    <p:sldId id="303" r:id="rId3"/>
    <p:sldId id="301" r:id="rId4"/>
    <p:sldId id="256" r:id="rId5"/>
    <p:sldId id="289" r:id="rId6"/>
    <p:sldId id="298" r:id="rId7"/>
    <p:sldId id="272" r:id="rId8"/>
    <p:sldId id="273" r:id="rId9"/>
    <p:sldId id="277" r:id="rId10"/>
    <p:sldId id="285" r:id="rId11"/>
    <p:sldId id="280" r:id="rId12"/>
    <p:sldId id="287" r:id="rId13"/>
    <p:sldId id="286" r:id="rId14"/>
    <p:sldId id="299" r:id="rId15"/>
    <p:sldId id="300" r:id="rId16"/>
    <p:sldId id="305" r:id="rId17"/>
    <p:sldId id="30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munity Work Ireland" userId="9b5289f989c04cbc" providerId="LiveId" clId="{10A42103-0306-4030-B27C-8EE11577528D}"/>
    <pc:docChg chg="undo custSel addSld delSld modSld sldOrd">
      <pc:chgData name="Community Work Ireland" userId="9b5289f989c04cbc" providerId="LiveId" clId="{10A42103-0306-4030-B27C-8EE11577528D}" dt="2022-04-27T13:32:21.797" v="1165" actId="1076"/>
      <pc:docMkLst>
        <pc:docMk/>
      </pc:docMkLst>
      <pc:sldChg chg="addSp modSp mod ord setBg">
        <pc:chgData name="Community Work Ireland" userId="9b5289f989c04cbc" providerId="LiveId" clId="{10A42103-0306-4030-B27C-8EE11577528D}" dt="2022-04-26T17:06:26.868" v="970"/>
        <pc:sldMkLst>
          <pc:docMk/>
          <pc:sldMk cId="3714292177" sldId="256"/>
        </pc:sldMkLst>
        <pc:spChg chg="mod">
          <ac:chgData name="Community Work Ireland" userId="9b5289f989c04cbc" providerId="LiveId" clId="{10A42103-0306-4030-B27C-8EE11577528D}" dt="2022-04-26T16:36:22.077" v="763" actId="26606"/>
          <ac:spMkLst>
            <pc:docMk/>
            <pc:sldMk cId="3714292177" sldId="256"/>
            <ac:spMk id="2" creationId="{A4017607-F34D-491E-BC94-4F7251C59DA1}"/>
          </ac:spMkLst>
        </pc:spChg>
        <pc:spChg chg="mod">
          <ac:chgData name="Community Work Ireland" userId="9b5289f989c04cbc" providerId="LiveId" clId="{10A42103-0306-4030-B27C-8EE11577528D}" dt="2022-04-26T16:36:22.077" v="763" actId="26606"/>
          <ac:spMkLst>
            <pc:docMk/>
            <pc:sldMk cId="3714292177" sldId="256"/>
            <ac:spMk id="3" creationId="{E4798F9C-C7D6-4726-A169-EE21D4AEDF9D}"/>
          </ac:spMkLst>
        </pc:spChg>
        <pc:spChg chg="add">
          <ac:chgData name="Community Work Ireland" userId="9b5289f989c04cbc" providerId="LiveId" clId="{10A42103-0306-4030-B27C-8EE11577528D}" dt="2022-04-26T16:36:22.077" v="763" actId="26606"/>
          <ac:spMkLst>
            <pc:docMk/>
            <pc:sldMk cId="3714292177" sldId="256"/>
            <ac:spMk id="13" creationId="{F0C6A2AD-3250-4097-A84B-939453B75CB0}"/>
          </ac:spMkLst>
        </pc:spChg>
        <pc:picChg chg="mod">
          <ac:chgData name="Community Work Ireland" userId="9b5289f989c04cbc" providerId="LiveId" clId="{10A42103-0306-4030-B27C-8EE11577528D}" dt="2022-04-26T16:36:22.077" v="763" actId="26606"/>
          <ac:picMkLst>
            <pc:docMk/>
            <pc:sldMk cId="3714292177" sldId="256"/>
            <ac:picMk id="11" creationId="{B3F37E6F-45F2-4AB1-A5E3-D39C866A897C}"/>
          </ac:picMkLst>
        </pc:picChg>
      </pc:sldChg>
      <pc:sldChg chg="modSp mod">
        <pc:chgData name="Community Work Ireland" userId="9b5289f989c04cbc" providerId="LiveId" clId="{10A42103-0306-4030-B27C-8EE11577528D}" dt="2022-04-26T14:56:54.927" v="243" actId="15"/>
        <pc:sldMkLst>
          <pc:docMk/>
          <pc:sldMk cId="2128166665" sldId="266"/>
        </pc:sldMkLst>
        <pc:spChg chg="mod">
          <ac:chgData name="Community Work Ireland" userId="9b5289f989c04cbc" providerId="LiveId" clId="{10A42103-0306-4030-B27C-8EE11577528D}" dt="2022-04-26T14:56:54.927" v="243" actId="15"/>
          <ac:spMkLst>
            <pc:docMk/>
            <pc:sldMk cId="2128166665" sldId="266"/>
            <ac:spMk id="3" creationId="{ACAD3856-A82A-4EBE-A73F-FCA77E4C3B7A}"/>
          </ac:spMkLst>
        </pc:spChg>
      </pc:sldChg>
      <pc:sldChg chg="addSp delSp modSp mod setBg delDesignElem">
        <pc:chgData name="Community Work Ireland" userId="9b5289f989c04cbc" providerId="LiveId" clId="{10A42103-0306-4030-B27C-8EE11577528D}" dt="2022-04-26T16:44:26.714" v="843" actId="14100"/>
        <pc:sldMkLst>
          <pc:docMk/>
          <pc:sldMk cId="491581221" sldId="272"/>
        </pc:sldMkLst>
        <pc:spChg chg="mod">
          <ac:chgData name="Community Work Ireland" userId="9b5289f989c04cbc" providerId="LiveId" clId="{10A42103-0306-4030-B27C-8EE11577528D}" dt="2022-04-26T16:43:07.537" v="826" actId="26606"/>
          <ac:spMkLst>
            <pc:docMk/>
            <pc:sldMk cId="491581221" sldId="272"/>
            <ac:spMk id="2" creationId="{21B24DE3-3821-4494-A8DD-E45579F00795}"/>
          </ac:spMkLst>
        </pc:spChg>
        <pc:spChg chg="add del">
          <ac:chgData name="Community Work Ireland" userId="9b5289f989c04cbc" providerId="LiveId" clId="{10A42103-0306-4030-B27C-8EE11577528D}" dt="2022-04-26T15:58:09.057" v="709"/>
          <ac:spMkLst>
            <pc:docMk/>
            <pc:sldMk cId="491581221" sldId="272"/>
            <ac:spMk id="18" creationId="{F966DD2F-FBF5-41CE-A3F4-565352D95DC3}"/>
          </ac:spMkLst>
        </pc:spChg>
        <pc:spChg chg="add del">
          <ac:chgData name="Community Work Ireland" userId="9b5289f989c04cbc" providerId="LiveId" clId="{10A42103-0306-4030-B27C-8EE11577528D}" dt="2022-04-26T15:58:09.057" v="709"/>
          <ac:spMkLst>
            <pc:docMk/>
            <pc:sldMk cId="491581221" sldId="272"/>
            <ac:spMk id="20" creationId="{F46FCE2B-F2D2-466E-B0AA-8E341DB4981E}"/>
          </ac:spMkLst>
        </pc:spChg>
        <pc:spChg chg="add del">
          <ac:chgData name="Community Work Ireland" userId="9b5289f989c04cbc" providerId="LiveId" clId="{10A42103-0306-4030-B27C-8EE11577528D}" dt="2022-04-26T15:58:09.057" v="709"/>
          <ac:spMkLst>
            <pc:docMk/>
            <pc:sldMk cId="491581221" sldId="272"/>
            <ac:spMk id="22" creationId="{2BD31C98-199A-4722-A1A5-4393A43E740B}"/>
          </ac:spMkLst>
        </pc:spChg>
        <pc:spChg chg="del">
          <ac:chgData name="Community Work Ireland" userId="9b5289f989c04cbc" providerId="LiveId" clId="{10A42103-0306-4030-B27C-8EE11577528D}" dt="2022-04-26T16:36:04.208" v="758"/>
          <ac:spMkLst>
            <pc:docMk/>
            <pc:sldMk cId="491581221" sldId="272"/>
            <ac:spMk id="73" creationId="{E491B121-12B5-4977-A064-636AB0B9B0BD}"/>
          </ac:spMkLst>
        </pc:spChg>
        <pc:spChg chg="del">
          <ac:chgData name="Community Work Ireland" userId="9b5289f989c04cbc" providerId="LiveId" clId="{10A42103-0306-4030-B27C-8EE11577528D}" dt="2022-04-26T16:36:04.208" v="758"/>
          <ac:spMkLst>
            <pc:docMk/>
            <pc:sldMk cId="491581221" sldId="272"/>
            <ac:spMk id="75" creationId="{2ED05F70-AB3E-4472-B26B-EFE6A5A59BC8}"/>
          </ac:spMkLst>
        </pc:spChg>
        <pc:spChg chg="del">
          <ac:chgData name="Community Work Ireland" userId="9b5289f989c04cbc" providerId="LiveId" clId="{10A42103-0306-4030-B27C-8EE11577528D}" dt="2022-04-26T16:36:04.208" v="758"/>
          <ac:spMkLst>
            <pc:docMk/>
            <pc:sldMk cId="491581221" sldId="272"/>
            <ac:spMk id="77" creationId="{21F6BE39-9E37-45F0-B10C-92305CFB7C77}"/>
          </ac:spMkLst>
        </pc:spChg>
        <pc:spChg chg="add del">
          <ac:chgData name="Community Work Ireland" userId="9b5289f989c04cbc" providerId="LiveId" clId="{10A42103-0306-4030-B27C-8EE11577528D}" dt="2022-04-26T16:43:07.472" v="825" actId="26606"/>
          <ac:spMkLst>
            <pc:docMk/>
            <pc:sldMk cId="491581221" sldId="272"/>
            <ac:spMk id="79" creationId="{60202AA6-BAFE-417F-904D-4F7027D36D8B}"/>
          </ac:spMkLst>
        </pc:spChg>
        <pc:spChg chg="add del">
          <ac:chgData name="Community Work Ireland" userId="9b5289f989c04cbc" providerId="LiveId" clId="{10A42103-0306-4030-B27C-8EE11577528D}" dt="2022-04-26T16:43:07.472" v="825" actId="26606"/>
          <ac:spMkLst>
            <pc:docMk/>
            <pc:sldMk cId="491581221" sldId="272"/>
            <ac:spMk id="7174" creationId="{1F7E4252-2F8C-4EA5-8B25-80F4D86EEA87}"/>
          </ac:spMkLst>
        </pc:spChg>
        <pc:spChg chg="add del">
          <ac:chgData name="Community Work Ireland" userId="9b5289f989c04cbc" providerId="LiveId" clId="{10A42103-0306-4030-B27C-8EE11577528D}" dt="2022-04-26T16:43:07.472" v="825" actId="26606"/>
          <ac:spMkLst>
            <pc:docMk/>
            <pc:sldMk cId="491581221" sldId="272"/>
            <ac:spMk id="7175" creationId="{1AE682A4-5C0C-437A-88CB-93903D449D39}"/>
          </ac:spMkLst>
        </pc:spChg>
        <pc:spChg chg="add del">
          <ac:chgData name="Community Work Ireland" userId="9b5289f989c04cbc" providerId="LiveId" clId="{10A42103-0306-4030-B27C-8EE11577528D}" dt="2022-04-26T16:43:07.472" v="825" actId="26606"/>
          <ac:spMkLst>
            <pc:docMk/>
            <pc:sldMk cId="491581221" sldId="272"/>
            <ac:spMk id="7176" creationId="{BCB0AB8E-3445-441A-B43E-CED27841E742}"/>
          </ac:spMkLst>
        </pc:spChg>
        <pc:graphicFrameChg chg="mod modGraphic">
          <ac:chgData name="Community Work Ireland" userId="9b5289f989c04cbc" providerId="LiveId" clId="{10A42103-0306-4030-B27C-8EE11577528D}" dt="2022-04-26T16:44:26.714" v="843" actId="14100"/>
          <ac:graphicFrameMkLst>
            <pc:docMk/>
            <pc:sldMk cId="491581221" sldId="272"/>
            <ac:graphicFrameMk id="14" creationId="{7E296539-24AA-F096-586E-7C518BDC7986}"/>
          </ac:graphicFrameMkLst>
        </pc:graphicFrameChg>
        <pc:picChg chg="mod">
          <ac:chgData name="Community Work Ireland" userId="9b5289f989c04cbc" providerId="LiveId" clId="{10A42103-0306-4030-B27C-8EE11577528D}" dt="2022-04-26T16:43:07.537" v="826" actId="26606"/>
          <ac:picMkLst>
            <pc:docMk/>
            <pc:sldMk cId="491581221" sldId="272"/>
            <ac:picMk id="7172" creationId="{577E505E-5FC7-4582-9403-B5FF5350211D}"/>
          </ac:picMkLst>
        </pc:picChg>
      </pc:sldChg>
      <pc:sldChg chg="addSp delSp modSp mod setBg delDesignElem">
        <pc:chgData name="Community Work Ireland" userId="9b5289f989c04cbc" providerId="LiveId" clId="{10A42103-0306-4030-B27C-8EE11577528D}" dt="2022-04-26T16:44:14.260" v="841" actId="14100"/>
        <pc:sldMkLst>
          <pc:docMk/>
          <pc:sldMk cId="695026995" sldId="273"/>
        </pc:sldMkLst>
        <pc:spChg chg="mod">
          <ac:chgData name="Community Work Ireland" userId="9b5289f989c04cbc" providerId="LiveId" clId="{10A42103-0306-4030-B27C-8EE11577528D}" dt="2022-04-26T16:43:56.176" v="834" actId="14100"/>
          <ac:spMkLst>
            <pc:docMk/>
            <pc:sldMk cId="695026995" sldId="273"/>
            <ac:spMk id="2" creationId="{C861D2DA-E41B-4A83-969F-47B305764D57}"/>
          </ac:spMkLst>
        </pc:spChg>
        <pc:spChg chg="add del">
          <ac:chgData name="Community Work Ireland" userId="9b5289f989c04cbc" providerId="LiveId" clId="{10A42103-0306-4030-B27C-8EE11577528D}" dt="2022-04-26T15:58:09.057" v="709"/>
          <ac:spMkLst>
            <pc:docMk/>
            <pc:sldMk cId="695026995" sldId="273"/>
            <ac:spMk id="9" creationId="{A3D9AEEE-1CCD-43C0-BA3E-16D60A6E23C0}"/>
          </ac:spMkLst>
        </pc:spChg>
        <pc:spChg chg="add del">
          <ac:chgData name="Community Work Ireland" userId="9b5289f989c04cbc" providerId="LiveId" clId="{10A42103-0306-4030-B27C-8EE11577528D}" dt="2022-04-26T15:58:09.057" v="709"/>
          <ac:spMkLst>
            <pc:docMk/>
            <pc:sldMk cId="695026995" sldId="273"/>
            <ac:spMk id="11" creationId="{60F880A6-33D3-4EEC-A780-B73559B9F24C}"/>
          </ac:spMkLst>
        </pc:spChg>
        <pc:spChg chg="add del">
          <ac:chgData name="Community Work Ireland" userId="9b5289f989c04cbc" providerId="LiveId" clId="{10A42103-0306-4030-B27C-8EE11577528D}" dt="2022-04-26T15:58:09.057" v="709"/>
          <ac:spMkLst>
            <pc:docMk/>
            <pc:sldMk cId="695026995" sldId="273"/>
            <ac:spMk id="13" creationId="{2C6246ED-0535-4496-A8F6-1E80CC4EB853}"/>
          </ac:spMkLst>
        </pc:spChg>
        <pc:spChg chg="del">
          <ac:chgData name="Community Work Ireland" userId="9b5289f989c04cbc" providerId="LiveId" clId="{10A42103-0306-4030-B27C-8EE11577528D}" dt="2022-04-26T16:36:04.208" v="758"/>
          <ac:spMkLst>
            <pc:docMk/>
            <pc:sldMk cId="695026995" sldId="273"/>
            <ac:spMk id="6150" creationId="{2B258D2B-6AC3-4B3A-A87C-FD7E6517826E}"/>
          </ac:spMkLst>
        </pc:spChg>
        <pc:spChg chg="del">
          <ac:chgData name="Community Work Ireland" userId="9b5289f989c04cbc" providerId="LiveId" clId="{10A42103-0306-4030-B27C-8EE11577528D}" dt="2022-04-26T16:36:04.208" v="758"/>
          <ac:spMkLst>
            <pc:docMk/>
            <pc:sldMk cId="695026995" sldId="273"/>
            <ac:spMk id="6151" creationId="{8D55DD8B-9BF9-4B91-A22D-2D3F2AEFF189}"/>
          </ac:spMkLst>
        </pc:spChg>
        <pc:graphicFrameChg chg="mod modGraphic">
          <ac:chgData name="Community Work Ireland" userId="9b5289f989c04cbc" providerId="LiveId" clId="{10A42103-0306-4030-B27C-8EE11577528D}" dt="2022-04-26T16:44:14.260" v="841" actId="14100"/>
          <ac:graphicFrameMkLst>
            <pc:docMk/>
            <pc:sldMk cId="695026995" sldId="273"/>
            <ac:graphicFrameMk id="5" creationId="{CBCAE5F9-FF84-2BBB-63A3-80187D6C9FA8}"/>
          </ac:graphicFrameMkLst>
        </pc:graphicFrameChg>
        <pc:picChg chg="mod ord">
          <ac:chgData name="Community Work Ireland" userId="9b5289f989c04cbc" providerId="LiveId" clId="{10A42103-0306-4030-B27C-8EE11577528D}" dt="2022-04-26T16:43:47.895" v="832" actId="26606"/>
          <ac:picMkLst>
            <pc:docMk/>
            <pc:sldMk cId="695026995" sldId="273"/>
            <ac:picMk id="6148" creationId="{BACDE36D-981F-4481-86FD-796C54C66993}"/>
          </ac:picMkLst>
        </pc:picChg>
      </pc:sldChg>
      <pc:sldChg chg="addSp delSp modSp mod setBg delDesignElem">
        <pc:chgData name="Community Work Ireland" userId="9b5289f989c04cbc" providerId="LiveId" clId="{10A42103-0306-4030-B27C-8EE11577528D}" dt="2022-04-26T16:49:24.828" v="856" actId="14100"/>
        <pc:sldMkLst>
          <pc:docMk/>
          <pc:sldMk cId="2617568692" sldId="277"/>
        </pc:sldMkLst>
        <pc:spChg chg="mod">
          <ac:chgData name="Community Work Ireland" userId="9b5289f989c04cbc" providerId="LiveId" clId="{10A42103-0306-4030-B27C-8EE11577528D}" dt="2022-04-26T16:44:50.548" v="846" actId="26606"/>
          <ac:spMkLst>
            <pc:docMk/>
            <pc:sldMk cId="2617568692" sldId="277"/>
            <ac:spMk id="2" creationId="{8ABC6ABD-F05A-434A-A552-D55DA97C2BB6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2617568692" sldId="277"/>
            <ac:spMk id="10" creationId="{F966DD2F-FBF5-41CE-A3F4-565352D95DC3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2617568692" sldId="277"/>
            <ac:spMk id="12" creationId="{F46FCE2B-F2D2-466E-B0AA-8E341DB4981E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2617568692" sldId="277"/>
            <ac:spMk id="14" creationId="{2BD31C98-199A-4722-A1A5-4393A43E740B}"/>
          </ac:spMkLst>
        </pc:spChg>
        <pc:graphicFrameChg chg="mod ord modGraphic">
          <ac:chgData name="Community Work Ireland" userId="9b5289f989c04cbc" providerId="LiveId" clId="{10A42103-0306-4030-B27C-8EE11577528D}" dt="2022-04-26T16:49:24.828" v="856" actId="14100"/>
          <ac:graphicFrameMkLst>
            <pc:docMk/>
            <pc:sldMk cId="2617568692" sldId="277"/>
            <ac:graphicFrameMk id="5" creationId="{EC1B6B9E-4FC7-426B-A46C-4AFF1C5508FD}"/>
          </ac:graphicFrameMkLst>
        </pc:graphicFrameChg>
        <pc:picChg chg="mod">
          <ac:chgData name="Community Work Ireland" userId="9b5289f989c04cbc" providerId="LiveId" clId="{10A42103-0306-4030-B27C-8EE11577528D}" dt="2022-04-26T16:49:18.715" v="855" actId="14100"/>
          <ac:picMkLst>
            <pc:docMk/>
            <pc:sldMk cId="2617568692" sldId="277"/>
            <ac:picMk id="8194" creationId="{FD26C66C-96B6-4E8D-AD4C-787ACC2B5A22}"/>
          </ac:picMkLst>
        </pc:picChg>
      </pc:sldChg>
      <pc:sldChg chg="modSp del">
        <pc:chgData name="Community Work Ireland" userId="9b5289f989c04cbc" providerId="LiveId" clId="{10A42103-0306-4030-B27C-8EE11577528D}" dt="2022-04-26T16:36:28.986" v="764" actId="2696"/>
        <pc:sldMkLst>
          <pc:docMk/>
          <pc:sldMk cId="1330267314" sldId="279"/>
        </pc:sldMkLst>
        <pc:spChg chg="mod">
          <ac:chgData name="Community Work Ireland" userId="9b5289f989c04cbc" providerId="LiveId" clId="{10A42103-0306-4030-B27C-8EE11577528D}" dt="2022-04-26T16:36:14.290" v="762"/>
          <ac:spMkLst>
            <pc:docMk/>
            <pc:sldMk cId="1330267314" sldId="279"/>
            <ac:spMk id="2" creationId="{47945311-8645-404F-8CE3-27E12C16B953}"/>
          </ac:spMkLst>
        </pc:spChg>
        <pc:spChg chg="mod">
          <ac:chgData name="Community Work Ireland" userId="9b5289f989c04cbc" providerId="LiveId" clId="{10A42103-0306-4030-B27C-8EE11577528D}" dt="2022-04-26T16:36:14.290" v="762"/>
          <ac:spMkLst>
            <pc:docMk/>
            <pc:sldMk cId="1330267314" sldId="279"/>
            <ac:spMk id="3" creationId="{1B973171-9C66-4826-8821-D9FCC669DDEF}"/>
          </ac:spMkLst>
        </pc:spChg>
      </pc:sldChg>
      <pc:sldChg chg="addSp delSp modSp new mod setBg delDesignElem">
        <pc:chgData name="Community Work Ireland" userId="9b5289f989c04cbc" providerId="LiveId" clId="{10A42103-0306-4030-B27C-8EE11577528D}" dt="2022-04-26T17:00:35.923" v="903" actId="1076"/>
        <pc:sldMkLst>
          <pc:docMk/>
          <pc:sldMk cId="435353245" sldId="280"/>
        </pc:sldMkLst>
        <pc:spChg chg="mod">
          <ac:chgData name="Community Work Ireland" userId="9b5289f989c04cbc" providerId="LiveId" clId="{10A42103-0306-4030-B27C-8EE11577528D}" dt="2022-04-26T16:51:13.979" v="884" actId="1076"/>
          <ac:spMkLst>
            <pc:docMk/>
            <pc:sldMk cId="435353245" sldId="280"/>
            <ac:spMk id="2" creationId="{151E4CFD-C7B6-44AF-AA2E-1AA0646DDDAB}"/>
          </ac:spMkLst>
        </pc:spChg>
        <pc:spChg chg="mod">
          <ac:chgData name="Community Work Ireland" userId="9b5289f989c04cbc" providerId="LiveId" clId="{10A42103-0306-4030-B27C-8EE11577528D}" dt="2022-04-26T15:01:01.107" v="559" actId="15"/>
          <ac:spMkLst>
            <pc:docMk/>
            <pc:sldMk cId="435353245" sldId="280"/>
            <ac:spMk id="3" creationId="{912ADF87-B3BD-46F9-9916-37AA5581F6A1}"/>
          </ac:spMkLst>
        </pc:spChg>
        <pc:spChg chg="add mod">
          <ac:chgData name="Community Work Ireland" userId="9b5289f989c04cbc" providerId="LiveId" clId="{10A42103-0306-4030-B27C-8EE11577528D}" dt="2022-04-26T17:00:35.923" v="903" actId="1076"/>
          <ac:spMkLst>
            <pc:docMk/>
            <pc:sldMk cId="435353245" sldId="280"/>
            <ac:spMk id="4" creationId="{48610C64-516D-4815-A50F-978458BE252F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435353245" sldId="280"/>
            <ac:spMk id="9" creationId="{F966DD2F-FBF5-41CE-A3F4-565352D95DC3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435353245" sldId="280"/>
            <ac:spMk id="11" creationId="{F46FCE2B-F2D2-466E-B0AA-8E341DB4981E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435353245" sldId="280"/>
            <ac:spMk id="13" creationId="{2BD31C98-199A-4722-A1A5-4393A43E740B}"/>
          </ac:spMkLst>
        </pc:spChg>
        <pc:spChg chg="add">
          <ac:chgData name="Community Work Ireland" userId="9b5289f989c04cbc" providerId="LiveId" clId="{10A42103-0306-4030-B27C-8EE11577528D}" dt="2022-04-26T16:51:03.588" v="882" actId="26606"/>
          <ac:spMkLst>
            <pc:docMk/>
            <pc:sldMk cId="435353245" sldId="280"/>
            <ac:spMk id="4102" creationId="{DC111578-7105-4228-B481-A1CA45D1888E}"/>
          </ac:spMkLst>
        </pc:spChg>
        <pc:graphicFrameChg chg="mod ord modGraphic">
          <ac:chgData name="Community Work Ireland" userId="9b5289f989c04cbc" providerId="LiveId" clId="{10A42103-0306-4030-B27C-8EE11577528D}" dt="2022-04-26T16:51:18.607" v="886" actId="14100"/>
          <ac:graphicFrameMkLst>
            <pc:docMk/>
            <pc:sldMk cId="435353245" sldId="280"/>
            <ac:graphicFrameMk id="5" creationId="{156A5E9A-C36A-2A17-E831-119385E02C7F}"/>
          </ac:graphicFrameMkLst>
        </pc:graphicFrameChg>
        <pc:picChg chg="add mod">
          <ac:chgData name="Community Work Ireland" userId="9b5289f989c04cbc" providerId="LiveId" clId="{10A42103-0306-4030-B27C-8EE11577528D}" dt="2022-04-26T16:54:44.048" v="891" actId="1076"/>
          <ac:picMkLst>
            <pc:docMk/>
            <pc:sldMk cId="435353245" sldId="280"/>
            <ac:picMk id="16" creationId="{FC991BC7-111E-476A-A35C-08ADE3B78F7A}"/>
          </ac:picMkLst>
        </pc:picChg>
        <pc:picChg chg="del mod">
          <ac:chgData name="Community Work Ireland" userId="9b5289f989c04cbc" providerId="LiveId" clId="{10A42103-0306-4030-B27C-8EE11577528D}" dt="2022-04-26T16:53:32.600" v="887" actId="478"/>
          <ac:picMkLst>
            <pc:docMk/>
            <pc:sldMk cId="435353245" sldId="280"/>
            <ac:picMk id="4098" creationId="{849D9E1A-C634-4BDE-AB15-F4786FE354ED}"/>
          </ac:picMkLst>
        </pc:picChg>
      </pc:sldChg>
      <pc:sldChg chg="modSp new mod">
        <pc:chgData name="Community Work Ireland" userId="9b5289f989c04cbc" providerId="LiveId" clId="{10A42103-0306-4030-B27C-8EE11577528D}" dt="2022-04-26T15:01:09.063" v="567" actId="20577"/>
        <pc:sldMkLst>
          <pc:docMk/>
          <pc:sldMk cId="3380552666" sldId="281"/>
        </pc:sldMkLst>
        <pc:spChg chg="mod">
          <ac:chgData name="Community Work Ireland" userId="9b5289f989c04cbc" providerId="LiveId" clId="{10A42103-0306-4030-B27C-8EE11577528D}" dt="2022-04-26T15:01:09.063" v="567" actId="20577"/>
          <ac:spMkLst>
            <pc:docMk/>
            <pc:sldMk cId="3380552666" sldId="281"/>
            <ac:spMk id="2" creationId="{9AF2F310-63F1-40D5-8329-B9BAE10B3348}"/>
          </ac:spMkLst>
        </pc:spChg>
      </pc:sldChg>
      <pc:sldChg chg="addSp delSp modSp del mod setBg delDesignElem">
        <pc:chgData name="Community Work Ireland" userId="9b5289f989c04cbc" providerId="LiveId" clId="{10A42103-0306-4030-B27C-8EE11577528D}" dt="2022-04-26T17:04:55.900" v="935" actId="2696"/>
        <pc:sldMkLst>
          <pc:docMk/>
          <pc:sldMk cId="4254413953" sldId="282"/>
        </pc:sldMkLst>
        <pc:spChg chg="mod">
          <ac:chgData name="Community Work Ireland" userId="9b5289f989c04cbc" providerId="LiveId" clId="{10A42103-0306-4030-B27C-8EE11577528D}" dt="2022-04-26T17:01:27.977" v="925" actId="26606"/>
          <ac:spMkLst>
            <pc:docMk/>
            <pc:sldMk cId="4254413953" sldId="282"/>
            <ac:spMk id="2" creationId="{E761E46C-E026-42F0-8D53-0BB5539D35A3}"/>
          </ac:spMkLst>
        </pc:spChg>
        <pc:spChg chg="mod">
          <ac:chgData name="Community Work Ireland" userId="9b5289f989c04cbc" providerId="LiveId" clId="{10A42103-0306-4030-B27C-8EE11577528D}" dt="2022-04-26T15:05:34.514" v="578" actId="20577"/>
          <ac:spMkLst>
            <pc:docMk/>
            <pc:sldMk cId="4254413953" sldId="282"/>
            <ac:spMk id="3" creationId="{38A28B68-126B-4953-BA98-AAC0767D8650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4254413953" sldId="282"/>
            <ac:spMk id="16" creationId="{F966DD2F-FBF5-41CE-A3F4-565352D95DC3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4254413953" sldId="282"/>
            <ac:spMk id="17" creationId="{F46FCE2B-F2D2-466E-B0AA-8E341DB4981E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4254413953" sldId="282"/>
            <ac:spMk id="18" creationId="{2BD31C98-199A-4722-A1A5-4393A43E740B}"/>
          </ac:spMkLst>
        </pc:spChg>
        <pc:spChg chg="add del">
          <ac:chgData name="Community Work Ireland" userId="9b5289f989c04cbc" providerId="LiveId" clId="{10A42103-0306-4030-B27C-8EE11577528D}" dt="2022-04-26T17:01:11.301" v="924" actId="26606"/>
          <ac:spMkLst>
            <pc:docMk/>
            <pc:sldMk cId="4254413953" sldId="282"/>
            <ac:spMk id="73" creationId="{DC111578-7105-4228-B481-A1CA45D1888E}"/>
          </ac:spMkLst>
        </pc:spChg>
        <pc:graphicFrameChg chg="mod ord modGraphic">
          <ac:chgData name="Community Work Ireland" userId="9b5289f989c04cbc" providerId="LiveId" clId="{10A42103-0306-4030-B27C-8EE11577528D}" dt="2022-04-26T17:01:27.977" v="925" actId="26606"/>
          <ac:graphicFrameMkLst>
            <pc:docMk/>
            <pc:sldMk cId="4254413953" sldId="282"/>
            <ac:graphicFrameMk id="5" creationId="{E82C47C9-AAE1-AF0F-BC37-69B97DCF07C4}"/>
          </ac:graphicFrameMkLst>
        </pc:graphicFrameChg>
        <pc:picChg chg="mod">
          <ac:chgData name="Community Work Ireland" userId="9b5289f989c04cbc" providerId="LiveId" clId="{10A42103-0306-4030-B27C-8EE11577528D}" dt="2022-04-26T17:01:27.977" v="925" actId="26606"/>
          <ac:picMkLst>
            <pc:docMk/>
            <pc:sldMk cId="4254413953" sldId="282"/>
            <ac:picMk id="1028" creationId="{A8CEE8EC-C7EC-42A7-AA68-5DABA2A42E62}"/>
          </ac:picMkLst>
        </pc:picChg>
      </pc:sldChg>
      <pc:sldChg chg="addSp delSp modSp mod setBg setClrOvrMap delDesignElem">
        <pc:chgData name="Community Work Ireland" userId="9b5289f989c04cbc" providerId="LiveId" clId="{10A42103-0306-4030-B27C-8EE11577528D}" dt="2022-04-26T16:50:43.393" v="881" actId="27636"/>
        <pc:sldMkLst>
          <pc:docMk/>
          <pc:sldMk cId="4094977461" sldId="285"/>
        </pc:sldMkLst>
        <pc:spChg chg="mod">
          <ac:chgData name="Community Work Ireland" userId="9b5289f989c04cbc" providerId="LiveId" clId="{10A42103-0306-4030-B27C-8EE11577528D}" dt="2022-04-26T16:50:09.465" v="871" actId="26606"/>
          <ac:spMkLst>
            <pc:docMk/>
            <pc:sldMk cId="4094977461" sldId="285"/>
            <ac:spMk id="2" creationId="{189636E2-29ED-4389-92AC-B4B846F18577}"/>
          </ac:spMkLst>
        </pc:spChg>
        <pc:spChg chg="mod">
          <ac:chgData name="Community Work Ireland" userId="9b5289f989c04cbc" providerId="LiveId" clId="{10A42103-0306-4030-B27C-8EE11577528D}" dt="2022-04-26T16:50:43.393" v="881" actId="27636"/>
          <ac:spMkLst>
            <pc:docMk/>
            <pc:sldMk cId="4094977461" sldId="285"/>
            <ac:spMk id="3" creationId="{60551546-C200-408B-9711-16C044BE4146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4094977461" sldId="285"/>
            <ac:spMk id="71" creationId="{35879851-1A1D-4246-AAA1-C484E858337D}"/>
          </ac:spMkLst>
        </pc:spChg>
        <pc:spChg chg="add">
          <ac:chgData name="Community Work Ireland" userId="9b5289f989c04cbc" providerId="LiveId" clId="{10A42103-0306-4030-B27C-8EE11577528D}" dt="2022-04-26T16:50:09.465" v="871" actId="26606"/>
          <ac:spMkLst>
            <pc:docMk/>
            <pc:sldMk cId="4094977461" sldId="285"/>
            <ac:spMk id="5124" creationId="{C696EBFA-4394-4B46-9875-039A1F1D676D}"/>
          </ac:spMkLst>
        </pc:spChg>
        <pc:picChg chg="mod">
          <ac:chgData name="Community Work Ireland" userId="9b5289f989c04cbc" providerId="LiveId" clId="{10A42103-0306-4030-B27C-8EE11577528D}" dt="2022-04-26T16:50:09.465" v="871" actId="26606"/>
          <ac:picMkLst>
            <pc:docMk/>
            <pc:sldMk cId="4094977461" sldId="285"/>
            <ac:picMk id="5122" creationId="{33D3BDD3-CCAA-498C-89A9-5A510C047C78}"/>
          </ac:picMkLst>
        </pc:picChg>
      </pc:sldChg>
      <pc:sldChg chg="addSp delSp modSp mod setBg setClrOvrMap delDesignElem">
        <pc:chgData name="Community Work Ireland" userId="9b5289f989c04cbc" providerId="LiveId" clId="{10A42103-0306-4030-B27C-8EE11577528D}" dt="2022-04-26T17:06:00.967" v="961" actId="20577"/>
        <pc:sldMkLst>
          <pc:docMk/>
          <pc:sldMk cId="2389691817" sldId="286"/>
        </pc:sldMkLst>
        <pc:spChg chg="del mod">
          <ac:chgData name="Community Work Ireland" userId="9b5289f989c04cbc" providerId="LiveId" clId="{10A42103-0306-4030-B27C-8EE11577528D}" dt="2022-04-26T17:05:19.041" v="950" actId="478"/>
          <ac:spMkLst>
            <pc:docMk/>
            <pc:sldMk cId="2389691817" sldId="286"/>
            <ac:spMk id="2" creationId="{E761E46C-E026-42F0-8D53-0BB5539D35A3}"/>
          </ac:spMkLst>
        </pc:spChg>
        <pc:spChg chg="add mod">
          <ac:chgData name="Community Work Ireland" userId="9b5289f989c04cbc" providerId="LiveId" clId="{10A42103-0306-4030-B27C-8EE11577528D}" dt="2022-04-26T17:03:50.378" v="928" actId="478"/>
          <ac:spMkLst>
            <pc:docMk/>
            <pc:sldMk cId="2389691817" sldId="286"/>
            <ac:spMk id="4" creationId="{710E6BDC-8524-4840-814A-83009F51BF2B}"/>
          </ac:spMkLst>
        </pc:spChg>
        <pc:spChg chg="add del mod">
          <ac:chgData name="Community Work Ireland" userId="9b5289f989c04cbc" providerId="LiveId" clId="{10A42103-0306-4030-B27C-8EE11577528D}" dt="2022-04-26T17:05:23.351" v="951" actId="478"/>
          <ac:spMkLst>
            <pc:docMk/>
            <pc:sldMk cId="2389691817" sldId="286"/>
            <ac:spMk id="7" creationId="{CD7BE389-654C-442C-8F54-AD387C8A4898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2389691817" sldId="286"/>
            <ac:spMk id="2052" creationId="{35879851-1A1D-4246-AAA1-C484E858337D}"/>
          </ac:spMkLst>
        </pc:spChg>
        <pc:graphicFrameChg chg="del mod modGraphic">
          <ac:chgData name="Community Work Ireland" userId="9b5289f989c04cbc" providerId="LiveId" clId="{10A42103-0306-4030-B27C-8EE11577528D}" dt="2022-04-26T17:03:50.378" v="928" actId="478"/>
          <ac:graphicFrameMkLst>
            <pc:docMk/>
            <pc:sldMk cId="2389691817" sldId="286"/>
            <ac:graphicFrameMk id="5" creationId="{E82C47C9-AAE1-AF0F-BC37-69B97DCF07C4}"/>
          </ac:graphicFrameMkLst>
        </pc:graphicFrameChg>
        <pc:graphicFrameChg chg="add mod">
          <ac:chgData name="Community Work Ireland" userId="9b5289f989c04cbc" providerId="LiveId" clId="{10A42103-0306-4030-B27C-8EE11577528D}" dt="2022-04-26T17:06:00.967" v="961" actId="20577"/>
          <ac:graphicFrameMkLst>
            <pc:docMk/>
            <pc:sldMk cId="2389691817" sldId="286"/>
            <ac:graphicFrameMk id="11" creationId="{19822D7C-826E-46F2-A98B-585D94C4D4D6}"/>
          </ac:graphicFrameMkLst>
        </pc:graphicFrameChg>
        <pc:picChg chg="mod ord">
          <ac:chgData name="Community Work Ireland" userId="9b5289f989c04cbc" providerId="LiveId" clId="{10A42103-0306-4030-B27C-8EE11577528D}" dt="2022-04-26T17:03:29.170" v="926" actId="26606"/>
          <ac:picMkLst>
            <pc:docMk/>
            <pc:sldMk cId="2389691817" sldId="286"/>
            <ac:picMk id="2050" creationId="{6C873DAD-AFA6-46D4-B3D9-C1C5F1C4F6CE}"/>
          </ac:picMkLst>
        </pc:picChg>
      </pc:sldChg>
      <pc:sldChg chg="addSp delSp modSp mod ord setBg delDesignElem">
        <pc:chgData name="Community Work Ireland" userId="9b5289f989c04cbc" providerId="LiveId" clId="{10A42103-0306-4030-B27C-8EE11577528D}" dt="2022-04-26T17:05:14.969" v="949" actId="1076"/>
        <pc:sldMkLst>
          <pc:docMk/>
          <pc:sldMk cId="2722887758" sldId="287"/>
        </pc:sldMkLst>
        <pc:spChg chg="mod">
          <ac:chgData name="Community Work Ireland" userId="9b5289f989c04cbc" providerId="LiveId" clId="{10A42103-0306-4030-B27C-8EE11577528D}" dt="2022-04-26T17:05:14.969" v="949" actId="1076"/>
          <ac:spMkLst>
            <pc:docMk/>
            <pc:sldMk cId="2722887758" sldId="287"/>
            <ac:spMk id="2" creationId="{E761E46C-E026-42F0-8D53-0BB5539D35A3}"/>
          </ac:spMkLst>
        </pc:spChg>
        <pc:spChg chg="add mod">
          <ac:chgData name="Community Work Ireland" userId="9b5289f989c04cbc" providerId="LiveId" clId="{10A42103-0306-4030-B27C-8EE11577528D}" dt="2022-04-26T17:05:07.943" v="939" actId="5793"/>
          <ac:spMkLst>
            <pc:docMk/>
            <pc:sldMk cId="2722887758" sldId="287"/>
            <ac:spMk id="4" creationId="{B6DCA2D3-3CD7-4F8E-AC8B-FFE11C550482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2722887758" sldId="287"/>
            <ac:spMk id="16" creationId="{F966DD2F-FBF5-41CE-A3F4-565352D95DC3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2722887758" sldId="287"/>
            <ac:spMk id="17" creationId="{F46FCE2B-F2D2-466E-B0AA-8E341DB4981E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2722887758" sldId="287"/>
            <ac:spMk id="18" creationId="{2BD31C98-199A-4722-A1A5-4393A43E740B}"/>
          </ac:spMkLst>
        </pc:spChg>
        <pc:graphicFrameChg chg="del mod ord modGraphic">
          <ac:chgData name="Community Work Ireland" userId="9b5289f989c04cbc" providerId="LiveId" clId="{10A42103-0306-4030-B27C-8EE11577528D}" dt="2022-04-26T17:05:03.476" v="938" actId="478"/>
          <ac:graphicFrameMkLst>
            <pc:docMk/>
            <pc:sldMk cId="2722887758" sldId="287"/>
            <ac:graphicFrameMk id="5" creationId="{E82C47C9-AAE1-AF0F-BC37-69B97DCF07C4}"/>
          </ac:graphicFrameMkLst>
        </pc:graphicFrameChg>
        <pc:picChg chg="mod">
          <ac:chgData name="Community Work Ireland" userId="9b5289f989c04cbc" providerId="LiveId" clId="{10A42103-0306-4030-B27C-8EE11577528D}" dt="2022-04-26T17:04:09.841" v="931" actId="26606"/>
          <ac:picMkLst>
            <pc:docMk/>
            <pc:sldMk cId="2722887758" sldId="287"/>
            <ac:picMk id="3074" creationId="{0E183D5F-B96D-4588-B7A3-0017916D7013}"/>
          </ac:picMkLst>
        </pc:picChg>
      </pc:sldChg>
      <pc:sldChg chg="addSp delSp modSp add mod ord setBg delDesignElem">
        <pc:chgData name="Community Work Ireland" userId="9b5289f989c04cbc" providerId="LiveId" clId="{10A42103-0306-4030-B27C-8EE11577528D}" dt="2022-04-26T16:42:44.328" v="821" actId="1076"/>
        <pc:sldMkLst>
          <pc:docMk/>
          <pc:sldMk cId="272752181" sldId="289"/>
        </pc:sldMkLst>
        <pc:spChg chg="mod">
          <ac:chgData name="Community Work Ireland" userId="9b5289f989c04cbc" providerId="LiveId" clId="{10A42103-0306-4030-B27C-8EE11577528D}" dt="2022-04-26T16:41:26.800" v="813" actId="20577"/>
          <ac:spMkLst>
            <pc:docMk/>
            <pc:sldMk cId="272752181" sldId="289"/>
            <ac:spMk id="4" creationId="{4DE247A0-2E5A-4162-9D77-1ADDC3F8538D}"/>
          </ac:spMkLst>
        </pc:spChg>
        <pc:spChg chg="mod">
          <ac:chgData name="Community Work Ireland" userId="9b5289f989c04cbc" providerId="LiveId" clId="{10A42103-0306-4030-B27C-8EE11577528D}" dt="2022-04-26T16:41:16.193" v="797" actId="15"/>
          <ac:spMkLst>
            <pc:docMk/>
            <pc:sldMk cId="272752181" sldId="289"/>
            <ac:spMk id="5" creationId="{9170E80B-2D01-402E-9816-B5947CF2C4E8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272752181" sldId="289"/>
            <ac:spMk id="7" creationId="{E491B121-12B5-4977-A064-636AB0B9B0BD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272752181" sldId="289"/>
            <ac:spMk id="8" creationId="{2ED05F70-AB3E-4472-B26B-EFE6A5A59BC8}"/>
          </ac:spMkLst>
        </pc:spChg>
        <pc:spChg chg="del">
          <ac:chgData name="Community Work Ireland" userId="9b5289f989c04cbc" providerId="LiveId" clId="{10A42103-0306-4030-B27C-8EE11577528D}" dt="2022-04-26T15:55:18.829" v="666"/>
          <ac:spMkLst>
            <pc:docMk/>
            <pc:sldMk cId="272752181" sldId="289"/>
            <ac:spMk id="10" creationId="{F60FCA6E-0894-46CD-BD49-5955A51E0084}"/>
          </ac:spMkLst>
        </pc:spChg>
        <pc:spChg chg="del">
          <ac:chgData name="Community Work Ireland" userId="9b5289f989c04cbc" providerId="LiveId" clId="{10A42103-0306-4030-B27C-8EE11577528D}" dt="2022-04-26T15:55:18.829" v="666"/>
          <ac:spMkLst>
            <pc:docMk/>
            <pc:sldMk cId="272752181" sldId="289"/>
            <ac:spMk id="12" creationId="{E78C6E4B-A1F1-4B6C-97EC-BE997495D6AC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272752181" sldId="289"/>
            <ac:spMk id="14" creationId="{21F6BE39-9E37-45F0-B10C-92305CFB7C77}"/>
          </ac:spMkLst>
        </pc:spChg>
        <pc:graphicFrameChg chg="add mod">
          <ac:chgData name="Community Work Ireland" userId="9b5289f989c04cbc" providerId="LiveId" clId="{10A42103-0306-4030-B27C-8EE11577528D}" dt="2022-04-26T16:42:44.328" v="821" actId="1076"/>
          <ac:graphicFrameMkLst>
            <pc:docMk/>
            <pc:sldMk cId="272752181" sldId="289"/>
            <ac:graphicFrameMk id="11" creationId="{3B86A01A-30E1-4089-8B8C-7B96EDE66463}"/>
          </ac:graphicFrameMkLst>
        </pc:graphicFrameChg>
        <pc:picChg chg="del mod">
          <ac:chgData name="Community Work Ireland" userId="9b5289f989c04cbc" providerId="LiveId" clId="{10A42103-0306-4030-B27C-8EE11577528D}" dt="2022-04-26T15:57:10.659" v="690" actId="478"/>
          <ac:picMkLst>
            <pc:docMk/>
            <pc:sldMk cId="272752181" sldId="289"/>
            <ac:picMk id="3" creationId="{2CE94F4B-1529-4D68-8A2C-50C5E93D380E}"/>
          </ac:picMkLst>
        </pc:picChg>
      </pc:sldChg>
      <pc:sldChg chg="delSp modSp add del mod setBg delDesignElem">
        <pc:chgData name="Community Work Ireland" userId="9b5289f989c04cbc" providerId="LiveId" clId="{10A42103-0306-4030-B27C-8EE11577528D}" dt="2022-04-26T16:26:21.686" v="710" actId="2696"/>
        <pc:sldMkLst>
          <pc:docMk/>
          <pc:sldMk cId="1916616945" sldId="290"/>
        </pc:sldMkLst>
        <pc:spChg chg="mod">
          <ac:chgData name="Community Work Ireland" userId="9b5289f989c04cbc" providerId="LiveId" clId="{10A42103-0306-4030-B27C-8EE11577528D}" dt="2022-04-26T15:55:18.920" v="669" actId="27636"/>
          <ac:spMkLst>
            <pc:docMk/>
            <pc:sldMk cId="1916616945" sldId="290"/>
            <ac:spMk id="4" creationId="{4DE247A0-2E5A-4162-9D77-1ADDC3F8538D}"/>
          </ac:spMkLst>
        </pc:spChg>
        <pc:spChg chg="mod">
          <ac:chgData name="Community Work Ireland" userId="9b5289f989c04cbc" providerId="LiveId" clId="{10A42103-0306-4030-B27C-8EE11577528D}" dt="2022-04-26T15:56:09.576" v="677" actId="27636"/>
          <ac:spMkLst>
            <pc:docMk/>
            <pc:sldMk cId="1916616945" sldId="290"/>
            <ac:spMk id="5" creationId="{9170E80B-2D01-402E-9816-B5947CF2C4E8}"/>
          </ac:spMkLst>
        </pc:spChg>
        <pc:spChg chg="del">
          <ac:chgData name="Community Work Ireland" userId="9b5289f989c04cbc" providerId="LiveId" clId="{10A42103-0306-4030-B27C-8EE11577528D}" dt="2022-04-26T15:55:18.829" v="666"/>
          <ac:spMkLst>
            <pc:docMk/>
            <pc:sldMk cId="1916616945" sldId="290"/>
            <ac:spMk id="10" creationId="{F60FCA6E-0894-46CD-BD49-5955A51E0084}"/>
          </ac:spMkLst>
        </pc:spChg>
        <pc:spChg chg="del">
          <ac:chgData name="Community Work Ireland" userId="9b5289f989c04cbc" providerId="LiveId" clId="{10A42103-0306-4030-B27C-8EE11577528D}" dt="2022-04-26T15:55:18.829" v="666"/>
          <ac:spMkLst>
            <pc:docMk/>
            <pc:sldMk cId="1916616945" sldId="290"/>
            <ac:spMk id="12" creationId="{E78C6E4B-A1F1-4B6C-97EC-BE997495D6AC}"/>
          </ac:spMkLst>
        </pc:spChg>
      </pc:sldChg>
      <pc:sldChg chg="delSp modSp add del mod setBg delDesignElem">
        <pc:chgData name="Community Work Ireland" userId="9b5289f989c04cbc" providerId="LiveId" clId="{10A42103-0306-4030-B27C-8EE11577528D}" dt="2022-04-26T16:26:25.813" v="711" actId="2696"/>
        <pc:sldMkLst>
          <pc:docMk/>
          <pc:sldMk cId="2276161987" sldId="292"/>
        </pc:sldMkLst>
        <pc:spChg chg="mod">
          <ac:chgData name="Community Work Ireland" userId="9b5289f989c04cbc" providerId="LiveId" clId="{10A42103-0306-4030-B27C-8EE11577528D}" dt="2022-04-26T15:55:18.928" v="671" actId="27636"/>
          <ac:spMkLst>
            <pc:docMk/>
            <pc:sldMk cId="2276161987" sldId="292"/>
            <ac:spMk id="4" creationId="{4DE247A0-2E5A-4162-9D77-1ADDC3F8538D}"/>
          </ac:spMkLst>
        </pc:spChg>
        <pc:spChg chg="del">
          <ac:chgData name="Community Work Ireland" userId="9b5289f989c04cbc" providerId="LiveId" clId="{10A42103-0306-4030-B27C-8EE11577528D}" dt="2022-04-26T15:55:18.829" v="666"/>
          <ac:spMkLst>
            <pc:docMk/>
            <pc:sldMk cId="2276161987" sldId="292"/>
            <ac:spMk id="19" creationId="{E78C6E4B-A1F1-4B6C-97EC-BE997495D6AC}"/>
          </ac:spMkLst>
        </pc:spChg>
        <pc:spChg chg="del">
          <ac:chgData name="Community Work Ireland" userId="9b5289f989c04cbc" providerId="LiveId" clId="{10A42103-0306-4030-B27C-8EE11577528D}" dt="2022-04-26T15:55:18.829" v="666"/>
          <ac:spMkLst>
            <pc:docMk/>
            <pc:sldMk cId="2276161987" sldId="292"/>
            <ac:spMk id="20" creationId="{F60FCA6E-0894-46CD-BD49-5955A51E0084}"/>
          </ac:spMkLst>
        </pc:spChg>
      </pc:sldChg>
      <pc:sldChg chg="addSp delSp modSp add mod ord setBg delDesignElem">
        <pc:chgData name="Community Work Ireland" userId="9b5289f989c04cbc" providerId="LiveId" clId="{10A42103-0306-4030-B27C-8EE11577528D}" dt="2022-04-27T11:39:29.873" v="1163" actId="20577"/>
        <pc:sldMkLst>
          <pc:docMk/>
          <pc:sldMk cId="519750305" sldId="298"/>
        </pc:sldMkLst>
        <pc:spChg chg="mod">
          <ac:chgData name="Community Work Ireland" userId="9b5289f989c04cbc" providerId="LiveId" clId="{10A42103-0306-4030-B27C-8EE11577528D}" dt="2022-04-26T16:36:46.011" v="768" actId="26606"/>
          <ac:spMkLst>
            <pc:docMk/>
            <pc:sldMk cId="519750305" sldId="298"/>
            <ac:spMk id="4" creationId="{4DE247A0-2E5A-4162-9D77-1ADDC3F8538D}"/>
          </ac:spMkLst>
        </pc:spChg>
        <pc:spChg chg="mod ord">
          <ac:chgData name="Community Work Ireland" userId="9b5289f989c04cbc" providerId="LiveId" clId="{10A42103-0306-4030-B27C-8EE11577528D}" dt="2022-04-27T11:39:29.873" v="1163" actId="20577"/>
          <ac:spMkLst>
            <pc:docMk/>
            <pc:sldMk cId="519750305" sldId="298"/>
            <ac:spMk id="5" creationId="{9170E80B-2D01-402E-9816-B5947CF2C4E8}"/>
          </ac:spMkLst>
        </pc:spChg>
        <pc:spChg chg="add del">
          <ac:chgData name="Community Work Ireland" userId="9b5289f989c04cbc" providerId="LiveId" clId="{10A42103-0306-4030-B27C-8EE11577528D}" dt="2022-04-26T16:36:45.980" v="767" actId="26606"/>
          <ac:spMkLst>
            <pc:docMk/>
            <pc:sldMk cId="519750305" sldId="298"/>
            <ac:spMk id="27" creationId="{AA72AAC8-1209-4875-BA07-E6860CC8B03D}"/>
          </ac:spMkLst>
        </pc:spChg>
        <pc:spChg chg="add del">
          <ac:chgData name="Community Work Ireland" userId="9b5289f989c04cbc" providerId="LiveId" clId="{10A42103-0306-4030-B27C-8EE11577528D}" dt="2022-04-26T16:36:45.980" v="767" actId="26606"/>
          <ac:spMkLst>
            <pc:docMk/>
            <pc:sldMk cId="519750305" sldId="298"/>
            <ac:spMk id="28" creationId="{6B6F5053-444C-4A41-90A3-423585845624}"/>
          </ac:spMkLst>
        </pc:spChg>
        <pc:spChg chg="add del">
          <ac:chgData name="Community Work Ireland" userId="9b5289f989c04cbc" providerId="LiveId" clId="{10A42103-0306-4030-B27C-8EE11577528D}" dt="2022-04-26T16:36:45.980" v="767" actId="26606"/>
          <ac:spMkLst>
            <pc:docMk/>
            <pc:sldMk cId="519750305" sldId="298"/>
            <ac:spMk id="29" creationId="{877D4C50-8E36-4122-843F-CC0D80553B1A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519750305" sldId="298"/>
            <ac:spMk id="30" creationId="{0C8B6C4B-A867-4D7E-9851-29BB2D603B96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519750305" sldId="298"/>
            <ac:spMk id="32" creationId="{470BD5D9-CDC5-465C-9E25-2EB0249FE4C5}"/>
          </ac:spMkLst>
        </pc:spChg>
        <pc:spChg chg="add del">
          <ac:chgData name="Community Work Ireland" userId="9b5289f989c04cbc" providerId="LiveId" clId="{10A42103-0306-4030-B27C-8EE11577528D}" dt="2022-04-26T16:36:04.208" v="758"/>
          <ac:spMkLst>
            <pc:docMk/>
            <pc:sldMk cId="519750305" sldId="298"/>
            <ac:spMk id="34" creationId="{9185F495-8EFA-407B-AAD7-A2F52AE2C3EC}"/>
          </ac:spMkLst>
        </pc:spChg>
        <pc:spChg chg="add del">
          <ac:chgData name="Community Work Ireland" userId="9b5289f989c04cbc" providerId="LiveId" clId="{10A42103-0306-4030-B27C-8EE11577528D}" dt="2022-04-26T16:36:45.980" v="767" actId="26606"/>
          <ac:spMkLst>
            <pc:docMk/>
            <pc:sldMk cId="519750305" sldId="298"/>
            <ac:spMk id="36" creationId="{5FE7AAF2-88AD-4796-BA71-48C6CF7F60F5}"/>
          </ac:spMkLst>
        </pc:spChg>
        <pc:spChg chg="del">
          <ac:chgData name="Community Work Ireland" userId="9b5289f989c04cbc" providerId="LiveId" clId="{10A42103-0306-4030-B27C-8EE11577528D}" dt="2022-04-26T15:52:25.945" v="580"/>
          <ac:spMkLst>
            <pc:docMk/>
            <pc:sldMk cId="519750305" sldId="298"/>
            <ac:spMk id="54" creationId="{4038CB10-1F5C-4D54-9DF7-12586DE5B007}"/>
          </ac:spMkLst>
        </pc:spChg>
        <pc:spChg chg="del">
          <ac:chgData name="Community Work Ireland" userId="9b5289f989c04cbc" providerId="LiveId" clId="{10A42103-0306-4030-B27C-8EE11577528D}" dt="2022-04-26T15:52:25.945" v="580"/>
          <ac:spMkLst>
            <pc:docMk/>
            <pc:sldMk cId="519750305" sldId="298"/>
            <ac:spMk id="55" creationId="{33B81349-3A7E-4A66-9ED9-66E6F8E29C4A}"/>
          </ac:spMkLst>
        </pc:spChg>
        <pc:spChg chg="del">
          <ac:chgData name="Community Work Ireland" userId="9b5289f989c04cbc" providerId="LiveId" clId="{10A42103-0306-4030-B27C-8EE11577528D}" dt="2022-04-26T15:52:25.945" v="580"/>
          <ac:spMkLst>
            <pc:docMk/>
            <pc:sldMk cId="519750305" sldId="298"/>
            <ac:spMk id="56" creationId="{4A37A7FF-19A5-40D8-8D0C-E780CBD33087}"/>
          </ac:spMkLst>
        </pc:spChg>
        <pc:spChg chg="del">
          <ac:chgData name="Community Work Ireland" userId="9b5289f989c04cbc" providerId="LiveId" clId="{10A42103-0306-4030-B27C-8EE11577528D}" dt="2022-04-26T15:52:25.945" v="580"/>
          <ac:spMkLst>
            <pc:docMk/>
            <pc:sldMk cId="519750305" sldId="298"/>
            <ac:spMk id="57" creationId="{73ED6512-6858-4552-B699-9A97FE9A4EA2}"/>
          </ac:spMkLst>
        </pc:spChg>
        <pc:picChg chg="mod">
          <ac:chgData name="Community Work Ireland" userId="9b5289f989c04cbc" providerId="LiveId" clId="{10A42103-0306-4030-B27C-8EE11577528D}" dt="2022-04-26T16:36:46.011" v="768" actId="26606"/>
          <ac:picMkLst>
            <pc:docMk/>
            <pc:sldMk cId="519750305" sldId="298"/>
            <ac:picMk id="11" creationId="{3C342359-C672-4035-A762-2048B937BC46}"/>
          </ac:picMkLst>
        </pc:picChg>
        <pc:picChg chg="mod ord">
          <ac:chgData name="Community Work Ireland" userId="9b5289f989c04cbc" providerId="LiveId" clId="{10A42103-0306-4030-B27C-8EE11577528D}" dt="2022-04-26T16:36:46.011" v="768" actId="26606"/>
          <ac:picMkLst>
            <pc:docMk/>
            <pc:sldMk cId="519750305" sldId="298"/>
            <ac:picMk id="25" creationId="{EA225CA7-0B94-4510-AE86-687CBD01D125}"/>
          </ac:picMkLst>
        </pc:picChg>
      </pc:sldChg>
      <pc:sldChg chg="delSp del delDesignElem">
        <pc:chgData name="Community Work Ireland" userId="9b5289f989c04cbc" providerId="LiveId" clId="{10A42103-0306-4030-B27C-8EE11577528D}" dt="2022-04-26T17:00:43.322" v="904" actId="2696"/>
        <pc:sldMkLst>
          <pc:docMk/>
          <pc:sldMk cId="162450023" sldId="299"/>
        </pc:sldMkLst>
        <pc:spChg chg="del">
          <ac:chgData name="Community Work Ireland" userId="9b5289f989c04cbc" providerId="LiveId" clId="{10A42103-0306-4030-B27C-8EE11577528D}" dt="2022-04-26T16:36:04.208" v="758"/>
          <ac:spMkLst>
            <pc:docMk/>
            <pc:sldMk cId="162450023" sldId="299"/>
            <ac:spMk id="107" creationId="{DE91395A-2D18-4AF6-A0AC-AAA7189FED11}"/>
          </ac:spMkLst>
        </pc:spChg>
        <pc:spChg chg="del">
          <ac:chgData name="Community Work Ireland" userId="9b5289f989c04cbc" providerId="LiveId" clId="{10A42103-0306-4030-B27C-8EE11577528D}" dt="2022-04-26T16:36:04.208" v="758"/>
          <ac:spMkLst>
            <pc:docMk/>
            <pc:sldMk cId="162450023" sldId="299"/>
            <ac:spMk id="108" creationId="{7BD08880-457D-4C62-A3B5-6A9B0878C7E9}"/>
          </ac:spMkLst>
        </pc:spChg>
        <pc:grpChg chg="del">
          <ac:chgData name="Community Work Ireland" userId="9b5289f989c04cbc" providerId="LiveId" clId="{10A42103-0306-4030-B27C-8EE11577528D}" dt="2022-04-26T16:36:04.208" v="758"/>
          <ac:grpSpMkLst>
            <pc:docMk/>
            <pc:sldMk cId="162450023" sldId="299"/>
            <ac:grpSpMk id="105" creationId="{7398C59F-5A18-487B-91D6-B955AACF2E50}"/>
          </ac:grpSpMkLst>
        </pc:grpChg>
        <pc:grpChg chg="del">
          <ac:chgData name="Community Work Ireland" userId="9b5289f989c04cbc" providerId="LiveId" clId="{10A42103-0306-4030-B27C-8EE11577528D}" dt="2022-04-26T16:36:04.208" v="758"/>
          <ac:grpSpMkLst>
            <pc:docMk/>
            <pc:sldMk cId="162450023" sldId="299"/>
            <ac:grpSpMk id="106" creationId="{520234FB-542E-4550-9C2F-1B56FD41A1CA}"/>
          </ac:grpSpMkLst>
        </pc:grpChg>
      </pc:sldChg>
      <pc:sldChg chg="addSp delSp modSp add mod">
        <pc:chgData name="Community Work Ireland" userId="9b5289f989c04cbc" providerId="LiveId" clId="{10A42103-0306-4030-B27C-8EE11577528D}" dt="2022-04-26T17:05:48.545" v="957" actId="1076"/>
        <pc:sldMkLst>
          <pc:docMk/>
          <pc:sldMk cId="1296225437" sldId="299"/>
        </pc:sldMkLst>
        <pc:spChg chg="del">
          <ac:chgData name="Community Work Ireland" userId="9b5289f989c04cbc" providerId="LiveId" clId="{10A42103-0306-4030-B27C-8EE11577528D}" dt="2022-04-26T17:05:35.859" v="954" actId="478"/>
          <ac:spMkLst>
            <pc:docMk/>
            <pc:sldMk cId="1296225437" sldId="299"/>
            <ac:spMk id="2" creationId="{E761E46C-E026-42F0-8D53-0BB5539D35A3}"/>
          </ac:spMkLst>
        </pc:spChg>
        <pc:spChg chg="add mod">
          <ac:chgData name="Community Work Ireland" userId="9b5289f989c04cbc" providerId="LiveId" clId="{10A42103-0306-4030-B27C-8EE11577528D}" dt="2022-04-26T17:05:35.859" v="954" actId="478"/>
          <ac:spMkLst>
            <pc:docMk/>
            <pc:sldMk cId="1296225437" sldId="299"/>
            <ac:spMk id="4" creationId="{EAB7ADDD-7623-4C3D-8503-9EE06C66A713}"/>
          </ac:spMkLst>
        </pc:spChg>
        <pc:graphicFrameChg chg="mod">
          <ac:chgData name="Community Work Ireland" userId="9b5289f989c04cbc" providerId="LiveId" clId="{10A42103-0306-4030-B27C-8EE11577528D}" dt="2022-04-26T17:05:48.545" v="957" actId="1076"/>
          <ac:graphicFrameMkLst>
            <pc:docMk/>
            <pc:sldMk cId="1296225437" sldId="299"/>
            <ac:graphicFrameMk id="5" creationId="{E82C47C9-AAE1-AF0F-BC37-69B97DCF07C4}"/>
          </ac:graphicFrameMkLst>
        </pc:graphicFrameChg>
      </pc:sldChg>
      <pc:sldChg chg="addSp delSp modSp add mod">
        <pc:chgData name="Community Work Ireland" userId="9b5289f989c04cbc" providerId="LiveId" clId="{10A42103-0306-4030-B27C-8EE11577528D}" dt="2022-04-26T17:06:19.211" v="965" actId="1076"/>
        <pc:sldMkLst>
          <pc:docMk/>
          <pc:sldMk cId="4104673605" sldId="300"/>
        </pc:sldMkLst>
        <pc:spChg chg="del">
          <ac:chgData name="Community Work Ireland" userId="9b5289f989c04cbc" providerId="LiveId" clId="{10A42103-0306-4030-B27C-8EE11577528D}" dt="2022-04-26T17:06:08.856" v="962" actId="478"/>
          <ac:spMkLst>
            <pc:docMk/>
            <pc:sldMk cId="4104673605" sldId="300"/>
            <ac:spMk id="2" creationId="{E761E46C-E026-42F0-8D53-0BB5539D35A3}"/>
          </ac:spMkLst>
        </pc:spChg>
        <pc:spChg chg="add mod">
          <ac:chgData name="Community Work Ireland" userId="9b5289f989c04cbc" providerId="LiveId" clId="{10A42103-0306-4030-B27C-8EE11577528D}" dt="2022-04-26T17:04:30.339" v="934" actId="1076"/>
          <ac:spMkLst>
            <pc:docMk/>
            <pc:sldMk cId="4104673605" sldId="300"/>
            <ac:spMk id="4" creationId="{4BDB7A22-5D43-41E0-978A-9B7C1F86839B}"/>
          </ac:spMkLst>
        </pc:spChg>
        <pc:spChg chg="add mod">
          <ac:chgData name="Community Work Ireland" userId="9b5289f989c04cbc" providerId="LiveId" clId="{10A42103-0306-4030-B27C-8EE11577528D}" dt="2022-04-26T17:06:08.856" v="962" actId="478"/>
          <ac:spMkLst>
            <pc:docMk/>
            <pc:sldMk cId="4104673605" sldId="300"/>
            <ac:spMk id="8" creationId="{1552C0CC-B10F-4226-9C35-2A882652189D}"/>
          </ac:spMkLst>
        </pc:spChg>
        <pc:graphicFrameChg chg="del">
          <ac:chgData name="Community Work Ireland" userId="9b5289f989c04cbc" providerId="LiveId" clId="{10A42103-0306-4030-B27C-8EE11577528D}" dt="2022-04-26T17:04:20.988" v="932" actId="478"/>
          <ac:graphicFrameMkLst>
            <pc:docMk/>
            <pc:sldMk cId="4104673605" sldId="300"/>
            <ac:graphicFrameMk id="5" creationId="{E82C47C9-AAE1-AF0F-BC37-69B97DCF07C4}"/>
          </ac:graphicFrameMkLst>
        </pc:graphicFrameChg>
        <pc:graphicFrameChg chg="add mod">
          <ac:chgData name="Community Work Ireland" userId="9b5289f989c04cbc" providerId="LiveId" clId="{10A42103-0306-4030-B27C-8EE11577528D}" dt="2022-04-26T17:06:19.211" v="965" actId="1076"/>
          <ac:graphicFrameMkLst>
            <pc:docMk/>
            <pc:sldMk cId="4104673605" sldId="300"/>
            <ac:graphicFrameMk id="7" creationId="{EE20DD8D-867A-445C-B3F6-730206789129}"/>
          </ac:graphicFrameMkLst>
        </pc:graphicFrameChg>
      </pc:sldChg>
      <pc:sldChg chg="addSp delSp modSp new mod ord">
        <pc:chgData name="Community Work Ireland" userId="9b5289f989c04cbc" providerId="LiveId" clId="{10A42103-0306-4030-B27C-8EE11577528D}" dt="2022-04-26T17:10:33.268" v="1018"/>
        <pc:sldMkLst>
          <pc:docMk/>
          <pc:sldMk cId="823418447" sldId="301"/>
        </pc:sldMkLst>
        <pc:spChg chg="del">
          <ac:chgData name="Community Work Ireland" userId="9b5289f989c04cbc" providerId="LiveId" clId="{10A42103-0306-4030-B27C-8EE11577528D}" dt="2022-04-26T17:10:07.108" v="1008" actId="931"/>
          <ac:spMkLst>
            <pc:docMk/>
            <pc:sldMk cId="823418447" sldId="301"/>
            <ac:spMk id="3" creationId="{F1942DF9-33C4-47C4-B818-3F3561D1F674}"/>
          </ac:spMkLst>
        </pc:spChg>
        <pc:picChg chg="add mod">
          <ac:chgData name="Community Work Ireland" userId="9b5289f989c04cbc" providerId="LiveId" clId="{10A42103-0306-4030-B27C-8EE11577528D}" dt="2022-04-26T17:10:27.190" v="1015" actId="14100"/>
          <ac:picMkLst>
            <pc:docMk/>
            <pc:sldMk cId="823418447" sldId="301"/>
            <ac:picMk id="5" creationId="{6AE44593-FE37-4CA9-BE70-20AF6C6A4674}"/>
          </ac:picMkLst>
        </pc:picChg>
      </pc:sldChg>
      <pc:sldChg chg="addSp modSp new mod setBg">
        <pc:chgData name="Community Work Ireland" userId="9b5289f989c04cbc" providerId="LiveId" clId="{10A42103-0306-4030-B27C-8EE11577528D}" dt="2022-04-27T13:32:21.797" v="1165" actId="1076"/>
        <pc:sldMkLst>
          <pc:docMk/>
          <pc:sldMk cId="854709409" sldId="302"/>
        </pc:sldMkLst>
        <pc:spChg chg="mod">
          <ac:chgData name="Community Work Ireland" userId="9b5289f989c04cbc" providerId="LiveId" clId="{10A42103-0306-4030-B27C-8EE11577528D}" dt="2022-04-26T17:09:20.253" v="1006" actId="26606"/>
          <ac:spMkLst>
            <pc:docMk/>
            <pc:sldMk cId="854709409" sldId="302"/>
            <ac:spMk id="2" creationId="{40C149F5-D390-4177-BFA9-4D888FF6B0CC}"/>
          </ac:spMkLst>
        </pc:spChg>
        <pc:spChg chg="mod">
          <ac:chgData name="Community Work Ireland" userId="9b5289f989c04cbc" providerId="LiveId" clId="{10A42103-0306-4030-B27C-8EE11577528D}" dt="2022-04-27T13:32:21.797" v="1165" actId="1076"/>
          <ac:spMkLst>
            <pc:docMk/>
            <pc:sldMk cId="854709409" sldId="302"/>
            <ac:spMk id="3" creationId="{E749D41A-7DC6-464B-8434-0B08AE70F113}"/>
          </ac:spMkLst>
        </pc:spChg>
        <pc:spChg chg="add">
          <ac:chgData name="Community Work Ireland" userId="9b5289f989c04cbc" providerId="LiveId" clId="{10A42103-0306-4030-B27C-8EE11577528D}" dt="2022-04-26T17:09:20.253" v="1006" actId="26606"/>
          <ac:spMkLst>
            <pc:docMk/>
            <pc:sldMk cId="854709409" sldId="302"/>
            <ac:spMk id="12" creationId="{1653AB08-C531-42A8-AA8D-C2ABAE87CCE6}"/>
          </ac:spMkLst>
        </pc:spChg>
        <pc:spChg chg="add">
          <ac:chgData name="Community Work Ireland" userId="9b5289f989c04cbc" providerId="LiveId" clId="{10A42103-0306-4030-B27C-8EE11577528D}" dt="2022-04-26T17:09:20.253" v="1006" actId="26606"/>
          <ac:spMkLst>
            <pc:docMk/>
            <pc:sldMk cId="854709409" sldId="302"/>
            <ac:spMk id="18" creationId="{CED2641B-4430-4CF4-89AB-3FADDD630F25}"/>
          </ac:spMkLst>
        </pc:spChg>
        <pc:spChg chg="add">
          <ac:chgData name="Community Work Ireland" userId="9b5289f989c04cbc" providerId="LiveId" clId="{10A42103-0306-4030-B27C-8EE11577528D}" dt="2022-04-26T17:09:20.253" v="1006" actId="26606"/>
          <ac:spMkLst>
            <pc:docMk/>
            <pc:sldMk cId="854709409" sldId="302"/>
            <ac:spMk id="20" creationId="{C28D0172-F2E0-4763-9C35-F022664959D8}"/>
          </ac:spMkLst>
        </pc:spChg>
        <pc:spChg chg="add">
          <ac:chgData name="Community Work Ireland" userId="9b5289f989c04cbc" providerId="LiveId" clId="{10A42103-0306-4030-B27C-8EE11577528D}" dt="2022-04-26T17:09:20.253" v="1006" actId="26606"/>
          <ac:spMkLst>
            <pc:docMk/>
            <pc:sldMk cId="854709409" sldId="302"/>
            <ac:spMk id="22" creationId="{DF6FB2B2-CE21-407F-B22E-302DADC2C3D3}"/>
          </ac:spMkLst>
        </pc:spChg>
        <pc:spChg chg="add">
          <ac:chgData name="Community Work Ireland" userId="9b5289f989c04cbc" providerId="LiveId" clId="{10A42103-0306-4030-B27C-8EE11577528D}" dt="2022-04-26T17:09:20.253" v="1006" actId="26606"/>
          <ac:spMkLst>
            <pc:docMk/>
            <pc:sldMk cId="854709409" sldId="302"/>
            <ac:spMk id="24" creationId="{9F2851FB-E841-4509-8A6D-A416376EA380}"/>
          </ac:spMkLst>
        </pc:spChg>
        <pc:picChg chg="add">
          <ac:chgData name="Community Work Ireland" userId="9b5289f989c04cbc" providerId="LiveId" clId="{10A42103-0306-4030-B27C-8EE11577528D}" dt="2022-04-26T17:09:20.253" v="1006" actId="26606"/>
          <ac:picMkLst>
            <pc:docMk/>
            <pc:sldMk cId="854709409" sldId="302"/>
            <ac:picMk id="8" creationId="{5D2D844C-AB64-4A03-80BE-33212E61DD07}"/>
          </ac:picMkLst>
        </pc:picChg>
        <pc:picChg chg="add">
          <ac:chgData name="Community Work Ireland" userId="9b5289f989c04cbc" providerId="LiveId" clId="{10A42103-0306-4030-B27C-8EE11577528D}" dt="2022-04-26T17:09:20.253" v="1006" actId="26606"/>
          <ac:picMkLst>
            <pc:docMk/>
            <pc:sldMk cId="854709409" sldId="302"/>
            <ac:picMk id="10" creationId="{CAAD0E9B-89C2-4268-98B4-BA7BFFF2C705}"/>
          </ac:picMkLst>
        </pc:picChg>
        <pc:picChg chg="add">
          <ac:chgData name="Community Work Ireland" userId="9b5289f989c04cbc" providerId="LiveId" clId="{10A42103-0306-4030-B27C-8EE11577528D}" dt="2022-04-26T17:09:20.253" v="1006" actId="26606"/>
          <ac:picMkLst>
            <pc:docMk/>
            <pc:sldMk cId="854709409" sldId="302"/>
            <ac:picMk id="14" creationId="{72E47EEC-33C8-4EC3-8BFC-BB02B4171FDA}"/>
          </ac:picMkLst>
        </pc:picChg>
        <pc:picChg chg="add">
          <ac:chgData name="Community Work Ireland" userId="9b5289f989c04cbc" providerId="LiveId" clId="{10A42103-0306-4030-B27C-8EE11577528D}" dt="2022-04-26T17:09:20.253" v="1006" actId="26606"/>
          <ac:picMkLst>
            <pc:docMk/>
            <pc:sldMk cId="854709409" sldId="302"/>
            <ac:picMk id="16" creationId="{A8BC9CC6-50D5-4C61-9EDE-315A1B5F14E4}"/>
          </ac:picMkLst>
        </pc:picChg>
      </pc:sldChg>
      <pc:sldChg chg="addSp delSp modSp new mod ord">
        <pc:chgData name="Community Work Ireland" userId="9b5289f989c04cbc" providerId="LiveId" clId="{10A42103-0306-4030-B27C-8EE11577528D}" dt="2022-04-26T17:12:39.571" v="1027"/>
        <pc:sldMkLst>
          <pc:docMk/>
          <pc:sldMk cId="537343333" sldId="303"/>
        </pc:sldMkLst>
        <pc:spChg chg="del">
          <ac:chgData name="Community Work Ireland" userId="9b5289f989c04cbc" providerId="LiveId" clId="{10A42103-0306-4030-B27C-8EE11577528D}" dt="2022-04-26T17:10:44.519" v="1019" actId="931"/>
          <ac:spMkLst>
            <pc:docMk/>
            <pc:sldMk cId="537343333" sldId="303"/>
            <ac:spMk id="3" creationId="{53B9EC30-EC62-45A3-8CDC-749722410567}"/>
          </ac:spMkLst>
        </pc:spChg>
        <pc:picChg chg="add mod">
          <ac:chgData name="Community Work Ireland" userId="9b5289f989c04cbc" providerId="LiveId" clId="{10A42103-0306-4030-B27C-8EE11577528D}" dt="2022-04-26T17:10:55.083" v="1024" actId="1076"/>
          <ac:picMkLst>
            <pc:docMk/>
            <pc:sldMk cId="537343333" sldId="303"/>
            <ac:picMk id="5" creationId="{2D8E7E57-340E-4E02-AC4D-92F874266773}"/>
          </ac:picMkLst>
        </pc:picChg>
      </pc:sldChg>
      <pc:sldChg chg="addSp delSp modSp new mod setBg">
        <pc:chgData name="Community Work Ireland" userId="9b5289f989c04cbc" providerId="LiveId" clId="{10A42103-0306-4030-B27C-8EE11577528D}" dt="2022-04-26T17:15:51.571" v="1100" actId="1076"/>
        <pc:sldMkLst>
          <pc:docMk/>
          <pc:sldMk cId="3353182826" sldId="304"/>
        </pc:sldMkLst>
        <pc:spChg chg="mod">
          <ac:chgData name="Community Work Ireland" userId="9b5289f989c04cbc" providerId="LiveId" clId="{10A42103-0306-4030-B27C-8EE11577528D}" dt="2022-04-26T17:15:51.571" v="1100" actId="1076"/>
          <ac:spMkLst>
            <pc:docMk/>
            <pc:sldMk cId="3353182826" sldId="304"/>
            <ac:spMk id="2" creationId="{533F976C-9749-43B1-BC93-392045714D21}"/>
          </ac:spMkLst>
        </pc:spChg>
        <pc:spChg chg="del">
          <ac:chgData name="Community Work Ireland" userId="9b5289f989c04cbc" providerId="LiveId" clId="{10A42103-0306-4030-B27C-8EE11577528D}" dt="2022-04-26T17:13:10.653" v="1028"/>
          <ac:spMkLst>
            <pc:docMk/>
            <pc:sldMk cId="3353182826" sldId="304"/>
            <ac:spMk id="3" creationId="{E2A4972C-7D9D-4E69-B104-BCD561495948}"/>
          </ac:spMkLst>
        </pc:spChg>
        <pc:spChg chg="add del">
          <ac:chgData name="Community Work Ireland" userId="9b5289f989c04cbc" providerId="LiveId" clId="{10A42103-0306-4030-B27C-8EE11577528D}" dt="2022-04-26T17:15:33.658" v="1095" actId="26606"/>
          <ac:spMkLst>
            <pc:docMk/>
            <pc:sldMk cId="3353182826" sldId="304"/>
            <ac:spMk id="14" creationId="{B9C04DC5-313B-4FE4-B868-5672A376419F}"/>
          </ac:spMkLst>
        </pc:spChg>
        <pc:spChg chg="add del">
          <ac:chgData name="Community Work Ireland" userId="9b5289f989c04cbc" providerId="LiveId" clId="{10A42103-0306-4030-B27C-8EE11577528D}" dt="2022-04-26T17:15:33.658" v="1095" actId="26606"/>
          <ac:spMkLst>
            <pc:docMk/>
            <pc:sldMk cId="3353182826" sldId="304"/>
            <ac:spMk id="20" creationId="{329FDD08-42D8-4AFF-90E5-5DAA5BC4CBD8}"/>
          </ac:spMkLst>
        </pc:spChg>
        <pc:spChg chg="add del">
          <ac:chgData name="Community Work Ireland" userId="9b5289f989c04cbc" providerId="LiveId" clId="{10A42103-0306-4030-B27C-8EE11577528D}" dt="2022-04-26T17:15:33.658" v="1095" actId="26606"/>
          <ac:spMkLst>
            <pc:docMk/>
            <pc:sldMk cId="3353182826" sldId="304"/>
            <ac:spMk id="22" creationId="{B87A2B17-D3E0-4B38-823F-45312C0B36E7}"/>
          </ac:spMkLst>
        </pc:spChg>
        <pc:spChg chg="add del">
          <ac:chgData name="Community Work Ireland" userId="9b5289f989c04cbc" providerId="LiveId" clId="{10A42103-0306-4030-B27C-8EE11577528D}" dt="2022-04-26T17:15:33.658" v="1095" actId="26606"/>
          <ac:spMkLst>
            <pc:docMk/>
            <pc:sldMk cId="3353182826" sldId="304"/>
            <ac:spMk id="24" creationId="{8592A21B-8E82-4396-A130-C7531DF0A97E}"/>
          </ac:spMkLst>
        </pc:spChg>
        <pc:spChg chg="add del">
          <ac:chgData name="Community Work Ireland" userId="9b5289f989c04cbc" providerId="LiveId" clId="{10A42103-0306-4030-B27C-8EE11577528D}" dt="2022-04-26T17:15:33.658" v="1095" actId="26606"/>
          <ac:spMkLst>
            <pc:docMk/>
            <pc:sldMk cId="3353182826" sldId="304"/>
            <ac:spMk id="26" creationId="{ACA9027C-9377-4A86-A639-42BA502ADE1C}"/>
          </ac:spMkLst>
        </pc:spChg>
        <pc:spChg chg="add del">
          <ac:chgData name="Community Work Ireland" userId="9b5289f989c04cbc" providerId="LiveId" clId="{10A42103-0306-4030-B27C-8EE11577528D}" dt="2022-04-26T17:15:33.658" v="1095" actId="26606"/>
          <ac:spMkLst>
            <pc:docMk/>
            <pc:sldMk cId="3353182826" sldId="304"/>
            <ac:spMk id="28" creationId="{423EDA5B-B414-4C7C-8CBA-3D9D79973ED0}"/>
          </ac:spMkLst>
        </pc:spChg>
        <pc:picChg chg="add mod">
          <ac:chgData name="Community Work Ireland" userId="9b5289f989c04cbc" providerId="LiveId" clId="{10A42103-0306-4030-B27C-8EE11577528D}" dt="2022-04-26T17:15:44.874" v="1099" actId="14100"/>
          <ac:picMkLst>
            <pc:docMk/>
            <pc:sldMk cId="3353182826" sldId="304"/>
            <ac:picMk id="5" creationId="{B597F9EA-B543-45F4-A08F-572BDA3F688B}"/>
          </ac:picMkLst>
        </pc:picChg>
        <pc:picChg chg="add del">
          <ac:chgData name="Community Work Ireland" userId="9b5289f989c04cbc" providerId="LiveId" clId="{10A42103-0306-4030-B27C-8EE11577528D}" dt="2022-04-26T17:15:33.658" v="1095" actId="26606"/>
          <ac:picMkLst>
            <pc:docMk/>
            <pc:sldMk cId="3353182826" sldId="304"/>
            <ac:picMk id="10" creationId="{7594FC8B-8CD2-407F-94F1-9C71F5AEC2B6}"/>
          </ac:picMkLst>
        </pc:picChg>
        <pc:picChg chg="add del">
          <ac:chgData name="Community Work Ireland" userId="9b5289f989c04cbc" providerId="LiveId" clId="{10A42103-0306-4030-B27C-8EE11577528D}" dt="2022-04-26T17:15:33.658" v="1095" actId="26606"/>
          <ac:picMkLst>
            <pc:docMk/>
            <pc:sldMk cId="3353182826" sldId="304"/>
            <ac:picMk id="12" creationId="{DBABC971-8D40-4A4F-AC60-28B9172789B9}"/>
          </ac:picMkLst>
        </pc:picChg>
        <pc:picChg chg="add del">
          <ac:chgData name="Community Work Ireland" userId="9b5289f989c04cbc" providerId="LiveId" clId="{10A42103-0306-4030-B27C-8EE11577528D}" dt="2022-04-26T17:15:33.658" v="1095" actId="26606"/>
          <ac:picMkLst>
            <pc:docMk/>
            <pc:sldMk cId="3353182826" sldId="304"/>
            <ac:picMk id="16" creationId="{791AE23E-90C9-4963-96E2-8DADBFC3BC09}"/>
          </ac:picMkLst>
        </pc:picChg>
        <pc:picChg chg="add del">
          <ac:chgData name="Community Work Ireland" userId="9b5289f989c04cbc" providerId="LiveId" clId="{10A42103-0306-4030-B27C-8EE11577528D}" dt="2022-04-26T17:15:33.658" v="1095" actId="26606"/>
          <ac:picMkLst>
            <pc:docMk/>
            <pc:sldMk cId="3353182826" sldId="304"/>
            <ac:picMk id="18" creationId="{C5F93E90-4379-4AAC-B021-E5FA6D974AED}"/>
          </ac:picMkLst>
        </pc:picChg>
      </pc:sldChg>
      <pc:sldChg chg="modSp new mod">
        <pc:chgData name="Community Work Ireland" userId="9b5289f989c04cbc" providerId="LiveId" clId="{10A42103-0306-4030-B27C-8EE11577528D}" dt="2022-04-27T10:51:27.408" v="1126" actId="403"/>
        <pc:sldMkLst>
          <pc:docMk/>
          <pc:sldMk cId="72748328" sldId="305"/>
        </pc:sldMkLst>
        <pc:spChg chg="mod">
          <ac:chgData name="Community Work Ireland" userId="9b5289f989c04cbc" providerId="LiveId" clId="{10A42103-0306-4030-B27C-8EE11577528D}" dt="2022-04-27T10:51:10.490" v="1108" actId="14100"/>
          <ac:spMkLst>
            <pc:docMk/>
            <pc:sldMk cId="72748328" sldId="305"/>
            <ac:spMk id="2" creationId="{CB49A6E4-1E08-43AE-BBE1-D908C85686F6}"/>
          </ac:spMkLst>
        </pc:spChg>
        <pc:spChg chg="mod">
          <ac:chgData name="Community Work Ireland" userId="9b5289f989c04cbc" providerId="LiveId" clId="{10A42103-0306-4030-B27C-8EE11577528D}" dt="2022-04-27T10:51:27.408" v="1126" actId="403"/>
          <ac:spMkLst>
            <pc:docMk/>
            <pc:sldMk cId="72748328" sldId="305"/>
            <ac:spMk id="3" creationId="{8F0C2576-CD54-45C3-8449-FE02AEA1352E}"/>
          </ac:spMkLst>
        </pc:spChg>
      </pc:sldChg>
    </pc:docChg>
  </pc:docChgLst>
  <pc:docChgLst>
    <pc:chgData name="Community Work Ireland" userId="9b5289f989c04cbc" providerId="LiveId" clId="{F56F47A4-FB20-442D-B3CF-54FD08F2DC33}"/>
    <pc:docChg chg="undo custSel addSld delSld modSld sldOrd">
      <pc:chgData name="Community Work Ireland" userId="9b5289f989c04cbc" providerId="LiveId" clId="{F56F47A4-FB20-442D-B3CF-54FD08F2DC33}" dt="2022-04-27T12:50:56.169" v="830" actId="20577"/>
      <pc:docMkLst>
        <pc:docMk/>
      </pc:docMkLst>
      <pc:sldChg chg="addSp delSp modSp mod delDesignElem">
        <pc:chgData name="Community Work Ireland" userId="9b5289f989c04cbc" providerId="LiveId" clId="{F56F47A4-FB20-442D-B3CF-54FD08F2DC33}" dt="2022-04-26T15:17:15.297" v="263" actId="27636"/>
        <pc:sldMkLst>
          <pc:docMk/>
          <pc:sldMk cId="3714292177" sldId="256"/>
        </pc:sldMkLst>
        <pc:spChg chg="mod">
          <ac:chgData name="Community Work Ireland" userId="9b5289f989c04cbc" providerId="LiveId" clId="{F56F47A4-FB20-442D-B3CF-54FD08F2DC33}" dt="2022-04-26T15:17:15.297" v="263" actId="27636"/>
          <ac:spMkLst>
            <pc:docMk/>
            <pc:sldMk cId="3714292177" sldId="256"/>
            <ac:spMk id="2" creationId="{A4017607-F34D-491E-BC94-4F7251C59DA1}"/>
          </ac:spMkLst>
        </pc:spChg>
        <pc:spChg chg="mod">
          <ac:chgData name="Community Work Ireland" userId="9b5289f989c04cbc" providerId="LiveId" clId="{F56F47A4-FB20-442D-B3CF-54FD08F2DC33}" dt="2022-04-26T15:17:05.253" v="260" actId="26606"/>
          <ac:spMkLst>
            <pc:docMk/>
            <pc:sldMk cId="3714292177" sldId="256"/>
            <ac:spMk id="3" creationId="{E4798F9C-C7D6-4726-A169-EE21D4AEDF9D}"/>
          </ac:spMkLst>
        </pc:spChg>
        <pc:spChg chg="add del">
          <ac:chgData name="Community Work Ireland" userId="9b5289f989c04cbc" providerId="LiveId" clId="{F56F47A4-FB20-442D-B3CF-54FD08F2DC33}" dt="2022-04-26T15:17:15.100" v="262"/>
          <ac:spMkLst>
            <pc:docMk/>
            <pc:sldMk cId="3714292177" sldId="256"/>
            <ac:spMk id="16" creationId="{EDF3BDB2-0586-430E-811A-74BAFDEE663D}"/>
          </ac:spMkLst>
        </pc:spChg>
        <pc:spChg chg="add del">
          <ac:chgData name="Community Work Ireland" userId="9b5289f989c04cbc" providerId="LiveId" clId="{F56F47A4-FB20-442D-B3CF-54FD08F2DC33}" dt="2022-04-26T15:17:15.100" v="262"/>
          <ac:spMkLst>
            <pc:docMk/>
            <pc:sldMk cId="3714292177" sldId="256"/>
            <ac:spMk id="18" creationId="{821E305B-0351-4E03-8C1B-F23D3A346E81}"/>
          </ac:spMkLst>
        </pc:spChg>
        <pc:spChg chg="add del">
          <ac:chgData name="Community Work Ireland" userId="9b5289f989c04cbc" providerId="LiveId" clId="{F56F47A4-FB20-442D-B3CF-54FD08F2DC33}" dt="2022-04-26T15:17:15.100" v="262"/>
          <ac:spMkLst>
            <pc:docMk/>
            <pc:sldMk cId="3714292177" sldId="256"/>
            <ac:spMk id="20" creationId="{3C848660-F9C2-4F86-A218-6AE0FB4CCC5E}"/>
          </ac:spMkLst>
        </pc:spChg>
        <pc:spChg chg="add del">
          <ac:chgData name="Community Work Ireland" userId="9b5289f989c04cbc" providerId="LiveId" clId="{F56F47A4-FB20-442D-B3CF-54FD08F2DC33}" dt="2022-04-26T15:17:15.100" v="262"/>
          <ac:spMkLst>
            <pc:docMk/>
            <pc:sldMk cId="3714292177" sldId="256"/>
            <ac:spMk id="22" creationId="{5CABD882-B7CE-4433-B509-99205DB70549}"/>
          </ac:spMkLst>
        </pc:spChg>
        <pc:grpChg chg="add del">
          <ac:chgData name="Community Work Ireland" userId="9b5289f989c04cbc" providerId="LiveId" clId="{F56F47A4-FB20-442D-B3CF-54FD08F2DC33}" dt="2022-04-26T15:17:15.100" v="262"/>
          <ac:grpSpMkLst>
            <pc:docMk/>
            <pc:sldMk cId="3714292177" sldId="256"/>
            <ac:grpSpMk id="24" creationId="{49F6A645-6137-4F43-8E88-D91CC337D5B7}"/>
          </ac:grpSpMkLst>
        </pc:grpChg>
        <pc:picChg chg="mod">
          <ac:chgData name="Community Work Ireland" userId="9b5289f989c04cbc" providerId="LiveId" clId="{F56F47A4-FB20-442D-B3CF-54FD08F2DC33}" dt="2022-04-26T15:17:05.253" v="260" actId="26606"/>
          <ac:picMkLst>
            <pc:docMk/>
            <pc:sldMk cId="3714292177" sldId="256"/>
            <ac:picMk id="11" creationId="{B3F37E6F-45F2-4AB1-A5E3-D39C866A897C}"/>
          </ac:picMkLst>
        </pc:picChg>
      </pc:sldChg>
      <pc:sldChg chg="del">
        <pc:chgData name="Community Work Ireland" userId="9b5289f989c04cbc" providerId="LiveId" clId="{F56F47A4-FB20-442D-B3CF-54FD08F2DC33}" dt="2022-04-26T15:07:32.177" v="60" actId="2696"/>
        <pc:sldMkLst>
          <pc:docMk/>
          <pc:sldMk cId="1485825564" sldId="260"/>
        </pc:sldMkLst>
      </pc:sldChg>
      <pc:sldChg chg="del">
        <pc:chgData name="Community Work Ireland" userId="9b5289f989c04cbc" providerId="LiveId" clId="{F56F47A4-FB20-442D-B3CF-54FD08F2DC33}" dt="2022-04-26T15:07:36.226" v="61" actId="2696"/>
        <pc:sldMkLst>
          <pc:docMk/>
          <pc:sldMk cId="2271072929" sldId="261"/>
        </pc:sldMkLst>
      </pc:sldChg>
      <pc:sldChg chg="del">
        <pc:chgData name="Community Work Ireland" userId="9b5289f989c04cbc" providerId="LiveId" clId="{F56F47A4-FB20-442D-B3CF-54FD08F2DC33}" dt="2022-04-26T15:07:39.222" v="62" actId="2696"/>
        <pc:sldMkLst>
          <pc:docMk/>
          <pc:sldMk cId="3020285782" sldId="262"/>
        </pc:sldMkLst>
      </pc:sldChg>
      <pc:sldChg chg="del">
        <pc:chgData name="Community Work Ireland" userId="9b5289f989c04cbc" providerId="LiveId" clId="{F56F47A4-FB20-442D-B3CF-54FD08F2DC33}" dt="2022-04-26T15:07:43.618" v="63" actId="2696"/>
        <pc:sldMkLst>
          <pc:docMk/>
          <pc:sldMk cId="2856008754" sldId="263"/>
        </pc:sldMkLst>
      </pc:sldChg>
      <pc:sldChg chg="modSp del mod">
        <pc:chgData name="Community Work Ireland" userId="9b5289f989c04cbc" providerId="LiveId" clId="{F56F47A4-FB20-442D-B3CF-54FD08F2DC33}" dt="2022-04-26T15:07:51.867" v="64" actId="2696"/>
        <pc:sldMkLst>
          <pc:docMk/>
          <pc:sldMk cId="2319906900" sldId="264"/>
        </pc:sldMkLst>
        <pc:spChg chg="mod">
          <ac:chgData name="Community Work Ireland" userId="9b5289f989c04cbc" providerId="LiveId" clId="{F56F47A4-FB20-442D-B3CF-54FD08F2DC33}" dt="2022-04-26T15:00:14.442" v="9" actId="20577"/>
          <ac:spMkLst>
            <pc:docMk/>
            <pc:sldMk cId="2319906900" sldId="264"/>
            <ac:spMk id="3" creationId="{66E7199F-E37C-46C9-8A68-B3E6E6DE9F72}"/>
          </ac:spMkLst>
        </pc:spChg>
      </pc:sldChg>
      <pc:sldChg chg="addSp delSp modSp del mod setBg setClrOvrMap delDesignElem">
        <pc:chgData name="Community Work Ireland" userId="9b5289f989c04cbc" providerId="LiveId" clId="{F56F47A4-FB20-442D-B3CF-54FD08F2DC33}" dt="2022-04-26T15:21:25.893" v="329" actId="2696"/>
        <pc:sldMkLst>
          <pc:docMk/>
          <pc:sldMk cId="2128166665" sldId="266"/>
        </pc:sldMkLst>
        <pc:spChg chg="mod">
          <ac:chgData name="Community Work Ireland" userId="9b5289f989c04cbc" providerId="LiveId" clId="{F56F47A4-FB20-442D-B3CF-54FD08F2DC33}" dt="2022-04-26T15:19:52.531" v="291" actId="1076"/>
          <ac:spMkLst>
            <pc:docMk/>
            <pc:sldMk cId="2128166665" sldId="266"/>
            <ac:spMk id="3" creationId="{ACAD3856-A82A-4EBE-A73F-FCA77E4C3B7A}"/>
          </ac:spMkLst>
        </pc:spChg>
        <pc:spChg chg="del">
          <ac:chgData name="Community Work Ireland" userId="9b5289f989c04cbc" providerId="LiveId" clId="{F56F47A4-FB20-442D-B3CF-54FD08F2DC33}" dt="2022-04-26T15:09:56.010" v="100"/>
          <ac:spMkLst>
            <pc:docMk/>
            <pc:sldMk cId="2128166665" sldId="266"/>
            <ac:spMk id="5" creationId="{B219AE65-9B94-44EA-BEF3-EF4BFA169C81}"/>
          </ac:spMkLst>
        </pc:spChg>
        <pc:spChg chg="add del">
          <ac:chgData name="Community Work Ireland" userId="9b5289f989c04cbc" providerId="LiveId" clId="{F56F47A4-FB20-442D-B3CF-54FD08F2DC33}" dt="2022-04-26T15:19:18.647" v="286" actId="26606"/>
          <ac:spMkLst>
            <pc:docMk/>
            <pc:sldMk cId="2128166665" sldId="266"/>
            <ac:spMk id="6" creationId="{F1F7FD00-BF97-4325-B7C2-E451F20840A7}"/>
          </ac:spMkLst>
        </pc:spChg>
        <pc:spChg chg="add del">
          <ac:chgData name="Community Work Ireland" userId="9b5289f989c04cbc" providerId="LiveId" clId="{F56F47A4-FB20-442D-B3CF-54FD08F2DC33}" dt="2022-04-26T15:19:18.647" v="286" actId="26606"/>
          <ac:spMkLst>
            <pc:docMk/>
            <pc:sldMk cId="2128166665" sldId="266"/>
            <ac:spMk id="7" creationId="{179B5294-DA4E-4926-B14A-DD6E07A12F67}"/>
          </ac:spMkLst>
        </pc:spChg>
        <pc:spChg chg="add del">
          <ac:chgData name="Community Work Ireland" userId="9b5289f989c04cbc" providerId="LiveId" clId="{F56F47A4-FB20-442D-B3CF-54FD08F2DC33}" dt="2022-04-26T15:19:18.647" v="286" actId="26606"/>
          <ac:spMkLst>
            <pc:docMk/>
            <pc:sldMk cId="2128166665" sldId="266"/>
            <ac:spMk id="8" creationId="{3A3C2D7E-3F2E-404E-9B30-CB12DC972D50}"/>
          </ac:spMkLst>
        </pc:spChg>
        <pc:spChg chg="add">
          <ac:chgData name="Community Work Ireland" userId="9b5289f989c04cbc" providerId="LiveId" clId="{F56F47A4-FB20-442D-B3CF-54FD08F2DC33}" dt="2022-04-26T15:19:34.675" v="287" actId="26606"/>
          <ac:spMkLst>
            <pc:docMk/>
            <pc:sldMk cId="2128166665" sldId="266"/>
            <ac:spMk id="9" creationId="{0A46F010-D160-4609-8979-FFD8C1EA6C43}"/>
          </ac:spMkLst>
        </pc:spChg>
        <pc:spChg chg="del">
          <ac:chgData name="Community Work Ireland" userId="9b5289f989c04cbc" providerId="LiveId" clId="{F56F47A4-FB20-442D-B3CF-54FD08F2DC33}" dt="2022-04-26T15:09:56.010" v="100"/>
          <ac:spMkLst>
            <pc:docMk/>
            <pc:sldMk cId="2128166665" sldId="266"/>
            <ac:spMk id="10" creationId="{F0C81A57-9CD5-461B-8FFE-4A8CB6CFBE01}"/>
          </ac:spMkLst>
        </pc:spChg>
        <pc:spChg chg="add">
          <ac:chgData name="Community Work Ireland" userId="9b5289f989c04cbc" providerId="LiveId" clId="{F56F47A4-FB20-442D-B3CF-54FD08F2DC33}" dt="2022-04-26T15:19:34.675" v="287" actId="26606"/>
          <ac:spMkLst>
            <pc:docMk/>
            <pc:sldMk cId="2128166665" sldId="266"/>
            <ac:spMk id="11" creationId="{81B8C4F6-C3AC-4C94-8EC7-E4F7B7E9CDB6}"/>
          </ac:spMkLst>
        </pc:spChg>
        <pc:spChg chg="add del mod">
          <ac:chgData name="Community Work Ireland" userId="9b5289f989c04cbc" providerId="LiveId" clId="{F56F47A4-FB20-442D-B3CF-54FD08F2DC33}" dt="2022-04-26T15:19:17.760" v="284" actId="22"/>
          <ac:spMkLst>
            <pc:docMk/>
            <pc:sldMk cId="2128166665" sldId="266"/>
            <ac:spMk id="15" creationId="{CF9A73AA-140E-4ED3-A07C-11DBA40D829A}"/>
          </ac:spMkLst>
        </pc:spChg>
        <pc:spChg chg="add">
          <ac:chgData name="Community Work Ireland" userId="9b5289f989c04cbc" providerId="LiveId" clId="{F56F47A4-FB20-442D-B3CF-54FD08F2DC33}" dt="2022-04-26T15:19:34.675" v="287" actId="26606"/>
          <ac:spMkLst>
            <pc:docMk/>
            <pc:sldMk cId="2128166665" sldId="266"/>
            <ac:spMk id="40" creationId="{91328346-8BAD-4616-B50B-5CFDA5648D6A}"/>
          </ac:spMkLst>
        </pc:spChg>
        <pc:grpChg chg="del">
          <ac:chgData name="Community Work Ireland" userId="9b5289f989c04cbc" providerId="LiveId" clId="{F56F47A4-FB20-442D-B3CF-54FD08F2DC33}" dt="2022-04-26T15:09:56.010" v="100"/>
          <ac:grpSpMkLst>
            <pc:docMk/>
            <pc:sldMk cId="2128166665" sldId="266"/>
            <ac:grpSpMk id="12" creationId="{3086C462-37F4-494D-8292-CCB95221CC1A}"/>
          </ac:grpSpMkLst>
        </pc:grpChg>
        <pc:grpChg chg="add">
          <ac:chgData name="Community Work Ireland" userId="9b5289f989c04cbc" providerId="LiveId" clId="{F56F47A4-FB20-442D-B3CF-54FD08F2DC33}" dt="2022-04-26T15:19:34.675" v="287" actId="26606"/>
          <ac:grpSpMkLst>
            <pc:docMk/>
            <pc:sldMk cId="2128166665" sldId="266"/>
            <ac:grpSpMk id="25" creationId="{0B789310-9859-4942-98C8-3D2F12AAAE73}"/>
          </ac:grpSpMkLst>
        </pc:grpChg>
        <pc:grpChg chg="add">
          <ac:chgData name="Community Work Ireland" userId="9b5289f989c04cbc" providerId="LiveId" clId="{F56F47A4-FB20-442D-B3CF-54FD08F2DC33}" dt="2022-04-26T15:19:34.675" v="287" actId="26606"/>
          <ac:grpSpMkLst>
            <pc:docMk/>
            <pc:sldMk cId="2128166665" sldId="266"/>
            <ac:grpSpMk id="26" creationId="{6F1CEC7A-E419-4950-AA57-B00546C29CAF}"/>
          </ac:grpSpMkLst>
        </pc:grpChg>
        <pc:cxnChg chg="del">
          <ac:chgData name="Community Work Ireland" userId="9b5289f989c04cbc" providerId="LiveId" clId="{F56F47A4-FB20-442D-B3CF-54FD08F2DC33}" dt="2022-04-26T15:09:56.010" v="100"/>
          <ac:cxnSpMkLst>
            <pc:docMk/>
            <pc:sldMk cId="2128166665" sldId="266"/>
            <ac:cxnSpMk id="16" creationId="{AD23B2CD-009B-425A-9616-1E1AD1D5AB46}"/>
          </ac:cxnSpMkLst>
        </pc:cxnChg>
      </pc:sldChg>
      <pc:sldChg chg="modSp add del mod">
        <pc:chgData name="Community Work Ireland" userId="9b5289f989c04cbc" providerId="LiveId" clId="{F56F47A4-FB20-442D-B3CF-54FD08F2DC33}" dt="2022-04-26T15:05:08.310" v="41" actId="47"/>
        <pc:sldMkLst>
          <pc:docMk/>
          <pc:sldMk cId="0" sldId="270"/>
        </pc:sldMkLst>
        <pc:spChg chg="mod">
          <ac:chgData name="Community Work Ireland" userId="9b5289f989c04cbc" providerId="LiveId" clId="{F56F47A4-FB20-442D-B3CF-54FD08F2DC33}" dt="2022-04-26T15:03:28.803" v="25" actId="14100"/>
          <ac:spMkLst>
            <pc:docMk/>
            <pc:sldMk cId="0" sldId="270"/>
            <ac:spMk id="5" creationId="{00000000-0000-0000-0000-000000000000}"/>
          </ac:spMkLst>
        </pc:spChg>
        <pc:spChg chg="mod">
          <ac:chgData name="Community Work Ireland" userId="9b5289f989c04cbc" providerId="LiveId" clId="{F56F47A4-FB20-442D-B3CF-54FD08F2DC33}" dt="2022-04-26T15:03:10.280" v="23"/>
          <ac:spMkLst>
            <pc:docMk/>
            <pc:sldMk cId="0" sldId="270"/>
            <ac:spMk id="6" creationId="{00000000-0000-0000-0000-000000000000}"/>
          </ac:spMkLst>
        </pc:spChg>
        <pc:spChg chg="mod">
          <ac:chgData name="Community Work Ireland" userId="9b5289f989c04cbc" providerId="LiveId" clId="{F56F47A4-FB20-442D-B3CF-54FD08F2DC33}" dt="2022-04-26T15:03:10.280" v="23"/>
          <ac:spMkLst>
            <pc:docMk/>
            <pc:sldMk cId="0" sldId="270"/>
            <ac:spMk id="7" creationId="{00000000-0000-0000-0000-000000000000}"/>
          </ac:spMkLst>
        </pc:spChg>
      </pc:sldChg>
      <pc:sldChg chg="addSp delSp modSp mod setBg setClrOvrMap delDesignElem">
        <pc:chgData name="Community Work Ireland" userId="9b5289f989c04cbc" providerId="LiveId" clId="{F56F47A4-FB20-442D-B3CF-54FD08F2DC33}" dt="2022-04-27T12:48:53.436" v="804" actId="20577"/>
        <pc:sldMkLst>
          <pc:docMk/>
          <pc:sldMk cId="491581221" sldId="272"/>
        </pc:sldMkLst>
        <pc:spChg chg="mod">
          <ac:chgData name="Community Work Ireland" userId="9b5289f989c04cbc" providerId="LiveId" clId="{F56F47A4-FB20-442D-B3CF-54FD08F2DC33}" dt="2022-04-26T16:00:01.261" v="734" actId="26606"/>
          <ac:spMkLst>
            <pc:docMk/>
            <pc:sldMk cId="491581221" sldId="272"/>
            <ac:spMk id="2" creationId="{21B24DE3-3821-4494-A8DD-E45579F00795}"/>
          </ac:spMkLst>
        </pc:spChg>
        <pc:spChg chg="del mod">
          <ac:chgData name="Community Work Ireland" userId="9b5289f989c04cbc" providerId="LiveId" clId="{F56F47A4-FB20-442D-B3CF-54FD08F2DC33}" dt="2022-04-26T15:17:24.767" v="268" actId="26606"/>
          <ac:spMkLst>
            <pc:docMk/>
            <pc:sldMk cId="491581221" sldId="272"/>
            <ac:spMk id="12" creationId="{BB79941A-5DF6-4DDE-9D17-5C4975EDF26E}"/>
          </ac:spMkLst>
        </pc:spChg>
        <pc:spChg chg="add del">
          <ac:chgData name="Community Work Ireland" userId="9b5289f989c04cbc" providerId="LiveId" clId="{F56F47A4-FB20-442D-B3CF-54FD08F2DC33}" dt="2022-04-26T16:00:01.261" v="734" actId="26606"/>
          <ac:spMkLst>
            <pc:docMk/>
            <pc:sldMk cId="491581221" sldId="272"/>
            <ac:spMk id="18" creationId="{F966DD2F-FBF5-41CE-A3F4-565352D95DC3}"/>
          </ac:spMkLst>
        </pc:spChg>
        <pc:spChg chg="add del">
          <ac:chgData name="Community Work Ireland" userId="9b5289f989c04cbc" providerId="LiveId" clId="{F56F47A4-FB20-442D-B3CF-54FD08F2DC33}" dt="2022-04-26T16:00:01.261" v="734" actId="26606"/>
          <ac:spMkLst>
            <pc:docMk/>
            <pc:sldMk cId="491581221" sldId="272"/>
            <ac:spMk id="20" creationId="{F46FCE2B-F2D2-466E-B0AA-8E341DB4981E}"/>
          </ac:spMkLst>
        </pc:spChg>
        <pc:spChg chg="add del">
          <ac:chgData name="Community Work Ireland" userId="9b5289f989c04cbc" providerId="LiveId" clId="{F56F47A4-FB20-442D-B3CF-54FD08F2DC33}" dt="2022-04-26T16:00:01.261" v="734" actId="26606"/>
          <ac:spMkLst>
            <pc:docMk/>
            <pc:sldMk cId="491581221" sldId="272"/>
            <ac:spMk id="22" creationId="{2BD31C98-199A-4722-A1A5-4393A43E740B}"/>
          </ac:spMkLst>
        </pc:spChg>
        <pc:spChg chg="add del">
          <ac:chgData name="Community Work Ireland" userId="9b5289f989c04cbc" providerId="LiveId" clId="{F56F47A4-FB20-442D-B3CF-54FD08F2DC33}" dt="2022-04-26T15:58:28.447" v="723" actId="26606"/>
          <ac:spMkLst>
            <pc:docMk/>
            <pc:sldMk cId="491581221" sldId="272"/>
            <ac:spMk id="27" creationId="{E491B121-12B5-4977-A064-636AB0B9B0BD}"/>
          </ac:spMkLst>
        </pc:spChg>
        <pc:spChg chg="add del">
          <ac:chgData name="Community Work Ireland" userId="9b5289f989c04cbc" providerId="LiveId" clId="{F56F47A4-FB20-442D-B3CF-54FD08F2DC33}" dt="2022-04-26T15:58:28.447" v="723" actId="26606"/>
          <ac:spMkLst>
            <pc:docMk/>
            <pc:sldMk cId="491581221" sldId="272"/>
            <ac:spMk id="29" creationId="{2ED05F70-AB3E-4472-B26B-EFE6A5A59BC8}"/>
          </ac:spMkLst>
        </pc:spChg>
        <pc:spChg chg="add del">
          <ac:chgData name="Community Work Ireland" userId="9b5289f989c04cbc" providerId="LiveId" clId="{F56F47A4-FB20-442D-B3CF-54FD08F2DC33}" dt="2022-04-26T15:58:28.447" v="723" actId="26606"/>
          <ac:spMkLst>
            <pc:docMk/>
            <pc:sldMk cId="491581221" sldId="272"/>
            <ac:spMk id="31" creationId="{21F6BE39-9E37-45F0-B10C-92305CFB7C77}"/>
          </ac:spMkLst>
        </pc:spChg>
        <pc:spChg chg="add del">
          <ac:chgData name="Community Work Ireland" userId="9b5289f989c04cbc" providerId="LiveId" clId="{F56F47A4-FB20-442D-B3CF-54FD08F2DC33}" dt="2022-04-26T15:58:32.011" v="725" actId="26606"/>
          <ac:spMkLst>
            <pc:docMk/>
            <pc:sldMk cId="491581221" sldId="272"/>
            <ac:spMk id="33" creationId="{44A5AAD1-9616-4E1C-B3AC-E5497A6A3C2A}"/>
          </ac:spMkLst>
        </pc:spChg>
        <pc:spChg chg="add del">
          <ac:chgData name="Community Work Ireland" userId="9b5289f989c04cbc" providerId="LiveId" clId="{F56F47A4-FB20-442D-B3CF-54FD08F2DC33}" dt="2022-04-26T15:58:32.011" v="725" actId="26606"/>
          <ac:spMkLst>
            <pc:docMk/>
            <pc:sldMk cId="491581221" sldId="272"/>
            <ac:spMk id="34" creationId="{37B5A23F-7276-435D-91DA-09104D77774D}"/>
          </ac:spMkLst>
        </pc:spChg>
        <pc:spChg chg="add del">
          <ac:chgData name="Community Work Ireland" userId="9b5289f989c04cbc" providerId="LiveId" clId="{F56F47A4-FB20-442D-B3CF-54FD08F2DC33}" dt="2022-04-26T15:58:32.011" v="725" actId="26606"/>
          <ac:spMkLst>
            <pc:docMk/>
            <pc:sldMk cId="491581221" sldId="272"/>
            <ac:spMk id="35" creationId="{2F3ECD7F-BF61-4CB1-AA15-464BB771E778}"/>
          </ac:spMkLst>
        </pc:spChg>
        <pc:spChg chg="add del">
          <ac:chgData name="Community Work Ireland" userId="9b5289f989c04cbc" providerId="LiveId" clId="{F56F47A4-FB20-442D-B3CF-54FD08F2DC33}" dt="2022-04-26T15:58:32.011" v="725" actId="26606"/>
          <ac:spMkLst>
            <pc:docMk/>
            <pc:sldMk cId="491581221" sldId="272"/>
            <ac:spMk id="36" creationId="{966F1B29-3A08-4DB7-9F92-4C09B3BCFF14}"/>
          </ac:spMkLst>
        </pc:spChg>
        <pc:spChg chg="del">
          <ac:chgData name="Community Work Ireland" userId="9b5289f989c04cbc" providerId="LiveId" clId="{F56F47A4-FB20-442D-B3CF-54FD08F2DC33}" dt="2022-04-26T15:09:56.010" v="100"/>
          <ac:spMkLst>
            <pc:docMk/>
            <pc:sldMk cId="491581221" sldId="272"/>
            <ac:spMk id="40" creationId="{0308D749-5984-4BB8-A788-A85D24304A0A}"/>
          </ac:spMkLst>
        </pc:spChg>
        <pc:spChg chg="del">
          <ac:chgData name="Community Work Ireland" userId="9b5289f989c04cbc" providerId="LiveId" clId="{F56F47A4-FB20-442D-B3CF-54FD08F2DC33}" dt="2022-04-26T15:09:56.010" v="100"/>
          <ac:spMkLst>
            <pc:docMk/>
            <pc:sldMk cId="491581221" sldId="272"/>
            <ac:spMk id="42" creationId="{95B8172D-A4C8-41B4-8991-78BBEC4039D5}"/>
          </ac:spMkLst>
        </pc:spChg>
        <pc:spChg chg="del">
          <ac:chgData name="Community Work Ireland" userId="9b5289f989c04cbc" providerId="LiveId" clId="{F56F47A4-FB20-442D-B3CF-54FD08F2DC33}" dt="2022-04-26T15:09:56.010" v="100"/>
          <ac:spMkLst>
            <pc:docMk/>
            <pc:sldMk cId="491581221" sldId="272"/>
            <ac:spMk id="43" creationId="{C314C310-850D-4491-AA52-C75BEA68B68C}"/>
          </ac:spMkLst>
        </pc:spChg>
        <pc:spChg chg="add">
          <ac:chgData name="Community Work Ireland" userId="9b5289f989c04cbc" providerId="LiveId" clId="{F56F47A4-FB20-442D-B3CF-54FD08F2DC33}" dt="2022-04-26T16:00:01.261" v="734" actId="26606"/>
          <ac:spMkLst>
            <pc:docMk/>
            <pc:sldMk cId="491581221" sldId="272"/>
            <ac:spMk id="73" creationId="{E491B121-12B5-4977-A064-636AB0B9B0BD}"/>
          </ac:spMkLst>
        </pc:spChg>
        <pc:spChg chg="add">
          <ac:chgData name="Community Work Ireland" userId="9b5289f989c04cbc" providerId="LiveId" clId="{F56F47A4-FB20-442D-B3CF-54FD08F2DC33}" dt="2022-04-26T16:00:01.261" v="734" actId="26606"/>
          <ac:spMkLst>
            <pc:docMk/>
            <pc:sldMk cId="491581221" sldId="272"/>
            <ac:spMk id="75" creationId="{2ED05F70-AB3E-4472-B26B-EFE6A5A59BC8}"/>
          </ac:spMkLst>
        </pc:spChg>
        <pc:spChg chg="add">
          <ac:chgData name="Community Work Ireland" userId="9b5289f989c04cbc" providerId="LiveId" clId="{F56F47A4-FB20-442D-B3CF-54FD08F2DC33}" dt="2022-04-26T16:00:01.261" v="734" actId="26606"/>
          <ac:spMkLst>
            <pc:docMk/>
            <pc:sldMk cId="491581221" sldId="272"/>
            <ac:spMk id="77" creationId="{21F6BE39-9E37-45F0-B10C-92305CFB7C77}"/>
          </ac:spMkLst>
        </pc:spChg>
        <pc:grpChg chg="del">
          <ac:chgData name="Community Work Ireland" userId="9b5289f989c04cbc" providerId="LiveId" clId="{F56F47A4-FB20-442D-B3CF-54FD08F2DC33}" dt="2022-04-26T15:09:56.010" v="100"/>
          <ac:grpSpMkLst>
            <pc:docMk/>
            <pc:sldMk cId="491581221" sldId="272"/>
            <ac:grpSpMk id="44" creationId="{D4EC3799-3F52-48CE-85CC-83AED368EB42}"/>
          </ac:grpSpMkLst>
        </pc:grpChg>
        <pc:graphicFrameChg chg="add mod ord modGraphic">
          <ac:chgData name="Community Work Ireland" userId="9b5289f989c04cbc" providerId="LiveId" clId="{F56F47A4-FB20-442D-B3CF-54FD08F2DC33}" dt="2022-04-27T12:48:53.436" v="804" actId="20577"/>
          <ac:graphicFrameMkLst>
            <pc:docMk/>
            <pc:sldMk cId="491581221" sldId="272"/>
            <ac:graphicFrameMk id="14" creationId="{7E296539-24AA-F096-586E-7C518BDC7986}"/>
          </ac:graphicFrameMkLst>
        </pc:graphicFrameChg>
        <pc:picChg chg="add del mod">
          <ac:chgData name="Community Work Ireland" userId="9b5289f989c04cbc" providerId="LiveId" clId="{F56F47A4-FB20-442D-B3CF-54FD08F2DC33}" dt="2022-04-26T15:59:42.116" v="731" actId="21"/>
          <ac:picMkLst>
            <pc:docMk/>
            <pc:sldMk cId="491581221" sldId="272"/>
            <ac:picMk id="15" creationId="{C166FE0B-F9A2-4B5C-ABA6-0A4B6D9FA577}"/>
          </ac:picMkLst>
        </pc:picChg>
        <pc:picChg chg="add del mod">
          <ac:chgData name="Community Work Ireland" userId="9b5289f989c04cbc" providerId="LiveId" clId="{F56F47A4-FB20-442D-B3CF-54FD08F2DC33}" dt="2022-04-26T15:59:42.116" v="731" actId="21"/>
          <ac:picMkLst>
            <pc:docMk/>
            <pc:sldMk cId="491581221" sldId="272"/>
            <ac:picMk id="7170" creationId="{11F05D90-AF75-48A0-862D-FFAD56AA009C}"/>
          </ac:picMkLst>
        </pc:picChg>
        <pc:picChg chg="add mod">
          <ac:chgData name="Community Work Ireland" userId="9b5289f989c04cbc" providerId="LiveId" clId="{F56F47A4-FB20-442D-B3CF-54FD08F2DC33}" dt="2022-04-26T16:00:07.278" v="735" actId="1076"/>
          <ac:picMkLst>
            <pc:docMk/>
            <pc:sldMk cId="491581221" sldId="272"/>
            <ac:picMk id="7172" creationId="{577E505E-5FC7-4582-9403-B5FF5350211D}"/>
          </ac:picMkLst>
        </pc:picChg>
        <pc:cxnChg chg="del">
          <ac:chgData name="Community Work Ireland" userId="9b5289f989c04cbc" providerId="LiveId" clId="{F56F47A4-FB20-442D-B3CF-54FD08F2DC33}" dt="2022-04-26T15:09:56.010" v="100"/>
          <ac:cxnSpMkLst>
            <pc:docMk/>
            <pc:sldMk cId="491581221" sldId="272"/>
            <ac:cxnSpMk id="46" creationId="{789E20C7-BB50-4317-93C7-90C8ED80B275}"/>
          </ac:cxnSpMkLst>
        </pc:cxnChg>
      </pc:sldChg>
      <pc:sldChg chg="addSp delSp modSp mod setBg">
        <pc:chgData name="Community Work Ireland" userId="9b5289f989c04cbc" providerId="LiveId" clId="{F56F47A4-FB20-442D-B3CF-54FD08F2DC33}" dt="2022-04-27T12:50:56.169" v="830" actId="20577"/>
        <pc:sldMkLst>
          <pc:docMk/>
          <pc:sldMk cId="695026995" sldId="273"/>
        </pc:sldMkLst>
        <pc:spChg chg="mod">
          <ac:chgData name="Community Work Ireland" userId="9b5289f989c04cbc" providerId="LiveId" clId="{F56F47A4-FB20-442D-B3CF-54FD08F2DC33}" dt="2022-04-26T16:03:51.458" v="767" actId="26606"/>
          <ac:spMkLst>
            <pc:docMk/>
            <pc:sldMk cId="695026995" sldId="273"/>
            <ac:spMk id="2" creationId="{C861D2DA-E41B-4A83-969F-47B305764D57}"/>
          </ac:spMkLst>
        </pc:spChg>
        <pc:spChg chg="del mod">
          <ac:chgData name="Community Work Ireland" userId="9b5289f989c04cbc" providerId="LiveId" clId="{F56F47A4-FB20-442D-B3CF-54FD08F2DC33}" dt="2022-04-26T15:21:35.090" v="330" actId="26606"/>
          <ac:spMkLst>
            <pc:docMk/>
            <pc:sldMk cId="695026995" sldId="273"/>
            <ac:spMk id="3" creationId="{39E4E304-BBCD-4295-8A07-24E83F7A78FD}"/>
          </ac:spMkLst>
        </pc:spChg>
        <pc:spChg chg="add del">
          <ac:chgData name="Community Work Ireland" userId="9b5289f989c04cbc" providerId="LiveId" clId="{F56F47A4-FB20-442D-B3CF-54FD08F2DC33}" dt="2022-04-26T16:01:27.254" v="765" actId="26606"/>
          <ac:spMkLst>
            <pc:docMk/>
            <pc:sldMk cId="695026995" sldId="273"/>
            <ac:spMk id="9" creationId="{A3D9AEEE-1CCD-43C0-BA3E-16D60A6E23C0}"/>
          </ac:spMkLst>
        </pc:spChg>
        <pc:spChg chg="add del">
          <ac:chgData name="Community Work Ireland" userId="9b5289f989c04cbc" providerId="LiveId" clId="{F56F47A4-FB20-442D-B3CF-54FD08F2DC33}" dt="2022-04-26T16:01:27.254" v="765" actId="26606"/>
          <ac:spMkLst>
            <pc:docMk/>
            <pc:sldMk cId="695026995" sldId="273"/>
            <ac:spMk id="11" creationId="{60F880A6-33D3-4EEC-A780-B73559B9F24C}"/>
          </ac:spMkLst>
        </pc:spChg>
        <pc:spChg chg="add del">
          <ac:chgData name="Community Work Ireland" userId="9b5289f989c04cbc" providerId="LiveId" clId="{F56F47A4-FB20-442D-B3CF-54FD08F2DC33}" dt="2022-04-26T16:01:27.254" v="765" actId="26606"/>
          <ac:spMkLst>
            <pc:docMk/>
            <pc:sldMk cId="695026995" sldId="273"/>
            <ac:spMk id="13" creationId="{2C6246ED-0535-4496-A8F6-1E80CC4EB853}"/>
          </ac:spMkLst>
        </pc:spChg>
        <pc:spChg chg="add del">
          <ac:chgData name="Community Work Ireland" userId="9b5289f989c04cbc" providerId="LiveId" clId="{F56F47A4-FB20-442D-B3CF-54FD08F2DC33}" dt="2022-04-26T16:03:51.458" v="767" actId="26606"/>
          <ac:spMkLst>
            <pc:docMk/>
            <pc:sldMk cId="695026995" sldId="273"/>
            <ac:spMk id="18" creationId="{A3D9AEEE-1CCD-43C0-BA3E-16D60A6E23C0}"/>
          </ac:spMkLst>
        </pc:spChg>
        <pc:spChg chg="add del">
          <ac:chgData name="Community Work Ireland" userId="9b5289f989c04cbc" providerId="LiveId" clId="{F56F47A4-FB20-442D-B3CF-54FD08F2DC33}" dt="2022-04-26T16:03:51.458" v="767" actId="26606"/>
          <ac:spMkLst>
            <pc:docMk/>
            <pc:sldMk cId="695026995" sldId="273"/>
            <ac:spMk id="20" creationId="{60F880A6-33D3-4EEC-A780-B73559B9F24C}"/>
          </ac:spMkLst>
        </pc:spChg>
        <pc:spChg chg="add del">
          <ac:chgData name="Community Work Ireland" userId="9b5289f989c04cbc" providerId="LiveId" clId="{F56F47A4-FB20-442D-B3CF-54FD08F2DC33}" dt="2022-04-26T16:03:51.458" v="767" actId="26606"/>
          <ac:spMkLst>
            <pc:docMk/>
            <pc:sldMk cId="695026995" sldId="273"/>
            <ac:spMk id="22" creationId="{2C6246ED-0535-4496-A8F6-1E80CC4EB853}"/>
          </ac:spMkLst>
        </pc:spChg>
        <pc:spChg chg="add del">
          <ac:chgData name="Community Work Ireland" userId="9b5289f989c04cbc" providerId="LiveId" clId="{F56F47A4-FB20-442D-B3CF-54FD08F2DC33}" dt="2022-04-26T15:57:14.062" v="718" actId="26606"/>
          <ac:spMkLst>
            <pc:docMk/>
            <pc:sldMk cId="695026995" sldId="273"/>
            <ac:spMk id="71" creationId="{E491B121-12B5-4977-A064-636AB0B9B0BD}"/>
          </ac:spMkLst>
        </pc:spChg>
        <pc:spChg chg="add del">
          <ac:chgData name="Community Work Ireland" userId="9b5289f989c04cbc" providerId="LiveId" clId="{F56F47A4-FB20-442D-B3CF-54FD08F2DC33}" dt="2022-04-26T15:57:14.062" v="718" actId="26606"/>
          <ac:spMkLst>
            <pc:docMk/>
            <pc:sldMk cId="695026995" sldId="273"/>
            <ac:spMk id="73" creationId="{2ED05F70-AB3E-4472-B26B-EFE6A5A59BC8}"/>
          </ac:spMkLst>
        </pc:spChg>
        <pc:spChg chg="add del">
          <ac:chgData name="Community Work Ireland" userId="9b5289f989c04cbc" providerId="LiveId" clId="{F56F47A4-FB20-442D-B3CF-54FD08F2DC33}" dt="2022-04-26T15:57:14.062" v="718" actId="26606"/>
          <ac:spMkLst>
            <pc:docMk/>
            <pc:sldMk cId="695026995" sldId="273"/>
            <ac:spMk id="75" creationId="{21F6BE39-9E37-45F0-B10C-92305CFB7C77}"/>
          </ac:spMkLst>
        </pc:spChg>
        <pc:spChg chg="add">
          <ac:chgData name="Community Work Ireland" userId="9b5289f989c04cbc" providerId="LiveId" clId="{F56F47A4-FB20-442D-B3CF-54FD08F2DC33}" dt="2022-04-26T16:03:51.458" v="767" actId="26606"/>
          <ac:spMkLst>
            <pc:docMk/>
            <pc:sldMk cId="695026995" sldId="273"/>
            <ac:spMk id="6150" creationId="{2B258D2B-6AC3-4B3A-A87C-FD7E6517826E}"/>
          </ac:spMkLst>
        </pc:spChg>
        <pc:spChg chg="add">
          <ac:chgData name="Community Work Ireland" userId="9b5289f989c04cbc" providerId="LiveId" clId="{F56F47A4-FB20-442D-B3CF-54FD08F2DC33}" dt="2022-04-26T16:03:51.458" v="767" actId="26606"/>
          <ac:spMkLst>
            <pc:docMk/>
            <pc:sldMk cId="695026995" sldId="273"/>
            <ac:spMk id="6151" creationId="{8D55DD8B-9BF9-4B91-A22D-2D3F2AEFF189}"/>
          </ac:spMkLst>
        </pc:spChg>
        <pc:graphicFrameChg chg="add mod ord modGraphic">
          <ac:chgData name="Community Work Ireland" userId="9b5289f989c04cbc" providerId="LiveId" clId="{F56F47A4-FB20-442D-B3CF-54FD08F2DC33}" dt="2022-04-27T12:50:56.169" v="830" actId="20577"/>
          <ac:graphicFrameMkLst>
            <pc:docMk/>
            <pc:sldMk cId="695026995" sldId="273"/>
            <ac:graphicFrameMk id="5" creationId="{CBCAE5F9-FF84-2BBB-63A3-80187D6C9FA8}"/>
          </ac:graphicFrameMkLst>
        </pc:graphicFrameChg>
        <pc:picChg chg="add del mod">
          <ac:chgData name="Community Work Ireland" userId="9b5289f989c04cbc" providerId="LiveId" clId="{F56F47A4-FB20-442D-B3CF-54FD08F2DC33}" dt="2022-04-26T15:58:13.097" v="720" actId="21"/>
          <ac:picMkLst>
            <pc:docMk/>
            <pc:sldMk cId="695026995" sldId="273"/>
            <ac:picMk id="6146" creationId="{151CC554-9EBF-47F4-89BF-921E1C005E33}"/>
          </ac:picMkLst>
        </pc:picChg>
        <pc:picChg chg="add mod ord">
          <ac:chgData name="Community Work Ireland" userId="9b5289f989c04cbc" providerId="LiveId" clId="{F56F47A4-FB20-442D-B3CF-54FD08F2DC33}" dt="2022-04-26T16:04:07.674" v="769" actId="1076"/>
          <ac:picMkLst>
            <pc:docMk/>
            <pc:sldMk cId="695026995" sldId="273"/>
            <ac:picMk id="6148" creationId="{BACDE36D-981F-4481-86FD-796C54C66993}"/>
          </ac:picMkLst>
        </pc:picChg>
      </pc:sldChg>
      <pc:sldChg chg="addSp delSp modSp mod setBg delDesignElem">
        <pc:chgData name="Community Work Ireland" userId="9b5289f989c04cbc" providerId="LiveId" clId="{F56F47A4-FB20-442D-B3CF-54FD08F2DC33}" dt="2022-04-26T16:07:11.217" v="780" actId="1076"/>
        <pc:sldMkLst>
          <pc:docMk/>
          <pc:sldMk cId="2617568692" sldId="277"/>
        </pc:sldMkLst>
        <pc:spChg chg="mod">
          <ac:chgData name="Community Work Ireland" userId="9b5289f989c04cbc" providerId="LiveId" clId="{F56F47A4-FB20-442D-B3CF-54FD08F2DC33}" dt="2022-04-26T15:18:31.653" v="274" actId="26606"/>
          <ac:spMkLst>
            <pc:docMk/>
            <pc:sldMk cId="2617568692" sldId="277"/>
            <ac:spMk id="2" creationId="{8ABC6ABD-F05A-434A-A552-D55DA97C2BB6}"/>
          </ac:spMkLst>
        </pc:spChg>
        <pc:spChg chg="del">
          <ac:chgData name="Community Work Ireland" userId="9b5289f989c04cbc" providerId="LiveId" clId="{F56F47A4-FB20-442D-B3CF-54FD08F2DC33}" dt="2022-04-26T15:09:56.010" v="100"/>
          <ac:spMkLst>
            <pc:docMk/>
            <pc:sldMk cId="2617568692" sldId="277"/>
            <ac:spMk id="9" creationId="{ECAF1E58-D170-4EF3-8E1A-992DA3688FC2}"/>
          </ac:spMkLst>
        </pc:spChg>
        <pc:spChg chg="add">
          <ac:chgData name="Community Work Ireland" userId="9b5289f989c04cbc" providerId="LiveId" clId="{F56F47A4-FB20-442D-B3CF-54FD08F2DC33}" dt="2022-04-26T15:18:31.653" v="274" actId="26606"/>
          <ac:spMkLst>
            <pc:docMk/>
            <pc:sldMk cId="2617568692" sldId="277"/>
            <ac:spMk id="10" creationId="{F966DD2F-FBF5-41CE-A3F4-565352D95DC3}"/>
          </ac:spMkLst>
        </pc:spChg>
        <pc:spChg chg="del">
          <ac:chgData name="Community Work Ireland" userId="9b5289f989c04cbc" providerId="LiveId" clId="{F56F47A4-FB20-442D-B3CF-54FD08F2DC33}" dt="2022-04-26T15:09:56.010" v="100"/>
          <ac:spMkLst>
            <pc:docMk/>
            <pc:sldMk cId="2617568692" sldId="277"/>
            <ac:spMk id="11" creationId="{3EACCB19-3F29-416E-BD93-24BDDE3739C5}"/>
          </ac:spMkLst>
        </pc:spChg>
        <pc:spChg chg="add">
          <ac:chgData name="Community Work Ireland" userId="9b5289f989c04cbc" providerId="LiveId" clId="{F56F47A4-FB20-442D-B3CF-54FD08F2DC33}" dt="2022-04-26T15:18:31.653" v="274" actId="26606"/>
          <ac:spMkLst>
            <pc:docMk/>
            <pc:sldMk cId="2617568692" sldId="277"/>
            <ac:spMk id="12" creationId="{F46FCE2B-F2D2-466E-B0AA-8E341DB4981E}"/>
          </ac:spMkLst>
        </pc:spChg>
        <pc:spChg chg="del">
          <ac:chgData name="Community Work Ireland" userId="9b5289f989c04cbc" providerId="LiveId" clId="{F56F47A4-FB20-442D-B3CF-54FD08F2DC33}" dt="2022-04-26T15:09:56.010" v="100"/>
          <ac:spMkLst>
            <pc:docMk/>
            <pc:sldMk cId="2617568692" sldId="277"/>
            <ac:spMk id="13" creationId="{39C41423-F9F7-4333-A541-61582D3D23E3}"/>
          </ac:spMkLst>
        </pc:spChg>
        <pc:spChg chg="add">
          <ac:chgData name="Community Work Ireland" userId="9b5289f989c04cbc" providerId="LiveId" clId="{F56F47A4-FB20-442D-B3CF-54FD08F2DC33}" dt="2022-04-26T15:18:31.653" v="274" actId="26606"/>
          <ac:spMkLst>
            <pc:docMk/>
            <pc:sldMk cId="2617568692" sldId="277"/>
            <ac:spMk id="14" creationId="{2BD31C98-199A-4722-A1A5-4393A43E740B}"/>
          </ac:spMkLst>
        </pc:spChg>
        <pc:spChg chg="del">
          <ac:chgData name="Community Work Ireland" userId="9b5289f989c04cbc" providerId="LiveId" clId="{F56F47A4-FB20-442D-B3CF-54FD08F2DC33}" dt="2022-04-26T15:09:56.010" v="100"/>
          <ac:spMkLst>
            <pc:docMk/>
            <pc:sldMk cId="2617568692" sldId="277"/>
            <ac:spMk id="15" creationId="{A66DA090-6BD9-45CC-B782-02767069BFB3}"/>
          </ac:spMkLst>
        </pc:spChg>
        <pc:spChg chg="del">
          <ac:chgData name="Community Work Ireland" userId="9b5289f989c04cbc" providerId="LiveId" clId="{F56F47A4-FB20-442D-B3CF-54FD08F2DC33}" dt="2022-04-26T15:09:56.010" v="100"/>
          <ac:spMkLst>
            <pc:docMk/>
            <pc:sldMk cId="2617568692" sldId="277"/>
            <ac:spMk id="17" creationId="{BA9F93AF-9489-4B8A-AA6B-1B00D3CA68C2}"/>
          </ac:spMkLst>
        </pc:spChg>
        <pc:spChg chg="del">
          <ac:chgData name="Community Work Ireland" userId="9b5289f989c04cbc" providerId="LiveId" clId="{F56F47A4-FB20-442D-B3CF-54FD08F2DC33}" dt="2022-04-26T15:09:56.010" v="100"/>
          <ac:spMkLst>
            <pc:docMk/>
            <pc:sldMk cId="2617568692" sldId="277"/>
            <ac:spMk id="19" creationId="{2F459F0B-865B-481D-9AC3-15C76A336007}"/>
          </ac:spMkLst>
        </pc:spChg>
        <pc:spChg chg="del">
          <ac:chgData name="Community Work Ireland" userId="9b5289f989c04cbc" providerId="LiveId" clId="{F56F47A4-FB20-442D-B3CF-54FD08F2DC33}" dt="2022-04-26T15:09:56.010" v="100"/>
          <ac:spMkLst>
            <pc:docMk/>
            <pc:sldMk cId="2617568692" sldId="277"/>
            <ac:spMk id="21" creationId="{61CDB3A6-B686-4E1D-AD52-3DC038A45EE3}"/>
          </ac:spMkLst>
        </pc:spChg>
        <pc:spChg chg="del">
          <ac:chgData name="Community Work Ireland" userId="9b5289f989c04cbc" providerId="LiveId" clId="{F56F47A4-FB20-442D-B3CF-54FD08F2DC33}" dt="2022-04-26T15:09:56.010" v="100"/>
          <ac:spMkLst>
            <pc:docMk/>
            <pc:sldMk cId="2617568692" sldId="277"/>
            <ac:spMk id="23" creationId="{3D38E400-4F30-481D-A5DC-5AA21A2CB8A1}"/>
          </ac:spMkLst>
        </pc:spChg>
        <pc:graphicFrameChg chg="mod modGraphic">
          <ac:chgData name="Community Work Ireland" userId="9b5289f989c04cbc" providerId="LiveId" clId="{F56F47A4-FB20-442D-B3CF-54FD08F2DC33}" dt="2022-04-26T15:18:31.653" v="274" actId="26606"/>
          <ac:graphicFrameMkLst>
            <pc:docMk/>
            <pc:sldMk cId="2617568692" sldId="277"/>
            <ac:graphicFrameMk id="5" creationId="{EC1B6B9E-4FC7-426B-A46C-4AFF1C5508FD}"/>
          </ac:graphicFrameMkLst>
        </pc:graphicFrameChg>
        <pc:picChg chg="add mod">
          <ac:chgData name="Community Work Ireland" userId="9b5289f989c04cbc" providerId="LiveId" clId="{F56F47A4-FB20-442D-B3CF-54FD08F2DC33}" dt="2022-04-26T16:07:11.217" v="780" actId="1076"/>
          <ac:picMkLst>
            <pc:docMk/>
            <pc:sldMk cId="2617568692" sldId="277"/>
            <ac:picMk id="8194" creationId="{FD26C66C-96B6-4E8D-AD4C-787ACC2B5A22}"/>
          </ac:picMkLst>
        </pc:picChg>
      </pc:sldChg>
      <pc:sldChg chg="del">
        <pc:chgData name="Community Work Ireland" userId="9b5289f989c04cbc" providerId="LiveId" clId="{F56F47A4-FB20-442D-B3CF-54FD08F2DC33}" dt="2022-04-26T15:03:18.866" v="24" actId="2696"/>
        <pc:sldMkLst>
          <pc:docMk/>
          <pc:sldMk cId="3121792581" sldId="278"/>
        </pc:sldMkLst>
      </pc:sldChg>
      <pc:sldChg chg="modSp">
        <pc:chgData name="Community Work Ireland" userId="9b5289f989c04cbc" providerId="LiveId" clId="{F56F47A4-FB20-442D-B3CF-54FD08F2DC33}" dt="2022-04-26T15:17:15.100" v="262"/>
        <pc:sldMkLst>
          <pc:docMk/>
          <pc:sldMk cId="1330267314" sldId="279"/>
        </pc:sldMkLst>
        <pc:spChg chg="mod">
          <ac:chgData name="Community Work Ireland" userId="9b5289f989c04cbc" providerId="LiveId" clId="{F56F47A4-FB20-442D-B3CF-54FD08F2DC33}" dt="2022-04-26T15:17:15.100" v="262"/>
          <ac:spMkLst>
            <pc:docMk/>
            <pc:sldMk cId="1330267314" sldId="279"/>
            <ac:spMk id="2" creationId="{47945311-8645-404F-8CE3-27E12C16B953}"/>
          </ac:spMkLst>
        </pc:spChg>
        <pc:spChg chg="mod">
          <ac:chgData name="Community Work Ireland" userId="9b5289f989c04cbc" providerId="LiveId" clId="{F56F47A4-FB20-442D-B3CF-54FD08F2DC33}" dt="2022-04-26T15:17:15.100" v="262"/>
          <ac:spMkLst>
            <pc:docMk/>
            <pc:sldMk cId="1330267314" sldId="279"/>
            <ac:spMk id="3" creationId="{1B973171-9C66-4826-8821-D9FCC669DDEF}"/>
          </ac:spMkLst>
        </pc:spChg>
      </pc:sldChg>
      <pc:sldChg chg="addSp delSp modSp mod setBg setClrOvrMap">
        <pc:chgData name="Community Work Ireland" userId="9b5289f989c04cbc" providerId="LiveId" clId="{F56F47A4-FB20-442D-B3CF-54FD08F2DC33}" dt="2022-04-26T16:10:29.924" v="794"/>
        <pc:sldMkLst>
          <pc:docMk/>
          <pc:sldMk cId="435353245" sldId="280"/>
        </pc:sldMkLst>
        <pc:spChg chg="mod">
          <ac:chgData name="Community Work Ireland" userId="9b5289f989c04cbc" providerId="LiveId" clId="{F56F47A4-FB20-442D-B3CF-54FD08F2DC33}" dt="2022-04-26T16:06:54.745" v="777" actId="26606"/>
          <ac:spMkLst>
            <pc:docMk/>
            <pc:sldMk cId="435353245" sldId="280"/>
            <ac:spMk id="2" creationId="{151E4CFD-C7B6-44AF-AA2E-1AA0646DDDAB}"/>
          </ac:spMkLst>
        </pc:spChg>
        <pc:spChg chg="del mod">
          <ac:chgData name="Community Work Ireland" userId="9b5289f989c04cbc" providerId="LiveId" clId="{F56F47A4-FB20-442D-B3CF-54FD08F2DC33}" dt="2022-04-26T15:22:56.666" v="346" actId="26606"/>
          <ac:spMkLst>
            <pc:docMk/>
            <pc:sldMk cId="435353245" sldId="280"/>
            <ac:spMk id="3" creationId="{912ADF87-B3BD-46F9-9916-37AA5581F6A1}"/>
          </ac:spMkLst>
        </pc:spChg>
        <pc:spChg chg="add del">
          <ac:chgData name="Community Work Ireland" userId="9b5289f989c04cbc" providerId="LiveId" clId="{F56F47A4-FB20-442D-B3CF-54FD08F2DC33}" dt="2022-04-26T16:06:54.745" v="777" actId="26606"/>
          <ac:spMkLst>
            <pc:docMk/>
            <pc:sldMk cId="435353245" sldId="280"/>
            <ac:spMk id="9" creationId="{F966DD2F-FBF5-41CE-A3F4-565352D95DC3}"/>
          </ac:spMkLst>
        </pc:spChg>
        <pc:spChg chg="add del">
          <ac:chgData name="Community Work Ireland" userId="9b5289f989c04cbc" providerId="LiveId" clId="{F56F47A4-FB20-442D-B3CF-54FD08F2DC33}" dt="2022-04-26T16:06:54.745" v="777" actId="26606"/>
          <ac:spMkLst>
            <pc:docMk/>
            <pc:sldMk cId="435353245" sldId="280"/>
            <ac:spMk id="11" creationId="{F46FCE2B-F2D2-466E-B0AA-8E341DB4981E}"/>
          </ac:spMkLst>
        </pc:spChg>
        <pc:spChg chg="add del">
          <ac:chgData name="Community Work Ireland" userId="9b5289f989c04cbc" providerId="LiveId" clId="{F56F47A4-FB20-442D-B3CF-54FD08F2DC33}" dt="2022-04-26T16:06:54.745" v="777" actId="26606"/>
          <ac:spMkLst>
            <pc:docMk/>
            <pc:sldMk cId="435353245" sldId="280"/>
            <ac:spMk id="13" creationId="{2BD31C98-199A-4722-A1A5-4393A43E740B}"/>
          </ac:spMkLst>
        </pc:spChg>
        <pc:spChg chg="add del">
          <ac:chgData name="Community Work Ireland" userId="9b5289f989c04cbc" providerId="LiveId" clId="{F56F47A4-FB20-442D-B3CF-54FD08F2DC33}" dt="2022-04-26T15:52:56.168" v="708" actId="26606"/>
          <ac:spMkLst>
            <pc:docMk/>
            <pc:sldMk cId="435353245" sldId="280"/>
            <ac:spMk id="71" creationId="{37B5A23F-7276-435D-91DA-09104D77774D}"/>
          </ac:spMkLst>
        </pc:spChg>
        <pc:spChg chg="add del">
          <ac:chgData name="Community Work Ireland" userId="9b5289f989c04cbc" providerId="LiveId" clId="{F56F47A4-FB20-442D-B3CF-54FD08F2DC33}" dt="2022-04-26T15:52:56.168" v="708" actId="26606"/>
          <ac:spMkLst>
            <pc:docMk/>
            <pc:sldMk cId="435353245" sldId="280"/>
            <ac:spMk id="73" creationId="{2F3ECD7F-BF61-4CB1-AA15-464BB771E778}"/>
          </ac:spMkLst>
        </pc:spChg>
        <pc:spChg chg="add del">
          <ac:chgData name="Community Work Ireland" userId="9b5289f989c04cbc" providerId="LiveId" clId="{F56F47A4-FB20-442D-B3CF-54FD08F2DC33}" dt="2022-04-26T15:52:56.168" v="708" actId="26606"/>
          <ac:spMkLst>
            <pc:docMk/>
            <pc:sldMk cId="435353245" sldId="280"/>
            <ac:spMk id="75" creationId="{966F1B29-3A08-4DB7-9F92-4C09B3BCFF14}"/>
          </ac:spMkLst>
        </pc:spChg>
        <pc:spChg chg="add del">
          <ac:chgData name="Community Work Ireland" userId="9b5289f989c04cbc" providerId="LiveId" clId="{F56F47A4-FB20-442D-B3CF-54FD08F2DC33}" dt="2022-04-26T15:52:56.168" v="708" actId="26606"/>
          <ac:spMkLst>
            <pc:docMk/>
            <pc:sldMk cId="435353245" sldId="280"/>
            <ac:spMk id="77" creationId="{44A5AAD1-9616-4E1C-B3AC-E5497A6A3C2A}"/>
          </ac:spMkLst>
        </pc:spChg>
        <pc:spChg chg="add del">
          <ac:chgData name="Community Work Ireland" userId="9b5289f989c04cbc" providerId="LiveId" clId="{F56F47A4-FB20-442D-B3CF-54FD08F2DC33}" dt="2022-04-26T16:06:54.745" v="777" actId="26606"/>
          <ac:spMkLst>
            <pc:docMk/>
            <pc:sldMk cId="435353245" sldId="280"/>
            <ac:spMk id="4100" creationId="{2B258D2B-6AC3-4B3A-A87C-FD7E6517826E}"/>
          </ac:spMkLst>
        </pc:spChg>
        <pc:spChg chg="add del">
          <ac:chgData name="Community Work Ireland" userId="9b5289f989c04cbc" providerId="LiveId" clId="{F56F47A4-FB20-442D-B3CF-54FD08F2DC33}" dt="2022-04-26T16:06:54.745" v="777" actId="26606"/>
          <ac:spMkLst>
            <pc:docMk/>
            <pc:sldMk cId="435353245" sldId="280"/>
            <ac:spMk id="4101" creationId="{8D55DD8B-9BF9-4B91-A22D-2D3F2AEFF189}"/>
          </ac:spMkLst>
        </pc:spChg>
        <pc:graphicFrameChg chg="add mod ord modGraphic">
          <ac:chgData name="Community Work Ireland" userId="9b5289f989c04cbc" providerId="LiveId" clId="{F56F47A4-FB20-442D-B3CF-54FD08F2DC33}" dt="2022-04-26T16:10:29.924" v="794"/>
          <ac:graphicFrameMkLst>
            <pc:docMk/>
            <pc:sldMk cId="435353245" sldId="280"/>
            <ac:graphicFrameMk id="5" creationId="{156A5E9A-C36A-2A17-E831-119385E02C7F}"/>
          </ac:graphicFrameMkLst>
        </pc:graphicFrameChg>
        <pc:picChg chg="add mod ord">
          <ac:chgData name="Community Work Ireland" userId="9b5289f989c04cbc" providerId="LiveId" clId="{F56F47A4-FB20-442D-B3CF-54FD08F2DC33}" dt="2022-04-26T16:06:54.745" v="777" actId="26606"/>
          <ac:picMkLst>
            <pc:docMk/>
            <pc:sldMk cId="435353245" sldId="280"/>
            <ac:picMk id="4098" creationId="{849D9E1A-C634-4BDE-AB15-F4786FE354ED}"/>
          </ac:picMkLst>
        </pc:picChg>
      </pc:sldChg>
      <pc:sldChg chg="del">
        <pc:chgData name="Community Work Ireland" userId="9b5289f989c04cbc" providerId="LiveId" clId="{F56F47A4-FB20-442D-B3CF-54FD08F2DC33}" dt="2022-04-26T15:07:08.375" v="59" actId="2696"/>
        <pc:sldMkLst>
          <pc:docMk/>
          <pc:sldMk cId="3380552666" sldId="281"/>
        </pc:sldMkLst>
      </pc:sldChg>
      <pc:sldChg chg="addSp delSp modSp new mod setBg">
        <pc:chgData name="Community Work Ireland" userId="9b5289f989c04cbc" providerId="LiveId" clId="{F56F47A4-FB20-442D-B3CF-54FD08F2DC33}" dt="2022-04-26T15:32:10.476" v="511" actId="1076"/>
        <pc:sldMkLst>
          <pc:docMk/>
          <pc:sldMk cId="4254413953" sldId="282"/>
        </pc:sldMkLst>
        <pc:spChg chg="mod">
          <ac:chgData name="Community Work Ireland" userId="9b5289f989c04cbc" providerId="LiveId" clId="{F56F47A4-FB20-442D-B3CF-54FD08F2DC33}" dt="2022-04-26T15:31:46.653" v="507" actId="1076"/>
          <ac:spMkLst>
            <pc:docMk/>
            <pc:sldMk cId="4254413953" sldId="282"/>
            <ac:spMk id="2" creationId="{E761E46C-E026-42F0-8D53-0BB5539D35A3}"/>
          </ac:spMkLst>
        </pc:spChg>
        <pc:spChg chg="del mod">
          <ac:chgData name="Community Work Ireland" userId="9b5289f989c04cbc" providerId="LiveId" clId="{F56F47A4-FB20-442D-B3CF-54FD08F2DC33}" dt="2022-04-26T15:10:05.780" v="107" actId="26606"/>
          <ac:spMkLst>
            <pc:docMk/>
            <pc:sldMk cId="4254413953" sldId="282"/>
            <ac:spMk id="3" creationId="{38A28B68-126B-4953-BA98-AAC0767D8650}"/>
          </ac:spMkLst>
        </pc:spChg>
        <pc:spChg chg="add del">
          <ac:chgData name="Community Work Ireland" userId="9b5289f989c04cbc" providerId="LiveId" clId="{F56F47A4-FB20-442D-B3CF-54FD08F2DC33}" dt="2022-04-26T15:31:22.113" v="499" actId="26606"/>
          <ac:spMkLst>
            <pc:docMk/>
            <pc:sldMk cId="4254413953" sldId="282"/>
            <ac:spMk id="10" creationId="{BF7E8610-2DF7-4AF0-B876-0F3B7882A6B7}"/>
          </ac:spMkLst>
        </pc:spChg>
        <pc:spChg chg="add del">
          <ac:chgData name="Community Work Ireland" userId="9b5289f989c04cbc" providerId="LiveId" clId="{F56F47A4-FB20-442D-B3CF-54FD08F2DC33}" dt="2022-04-26T15:31:22.113" v="499" actId="26606"/>
          <ac:spMkLst>
            <pc:docMk/>
            <pc:sldMk cId="4254413953" sldId="282"/>
            <ac:spMk id="12" creationId="{C1C8C023-62A6-4DA0-8DF4-3F4EA94090DE}"/>
          </ac:spMkLst>
        </pc:spChg>
        <pc:spChg chg="add del">
          <ac:chgData name="Community Work Ireland" userId="9b5289f989c04cbc" providerId="LiveId" clId="{F56F47A4-FB20-442D-B3CF-54FD08F2DC33}" dt="2022-04-26T15:31:22.113" v="499" actId="26606"/>
          <ac:spMkLst>
            <pc:docMk/>
            <pc:sldMk cId="4254413953" sldId="282"/>
            <ac:spMk id="14" creationId="{26B9FE07-322E-43FB-8707-C9826BD903EB}"/>
          </ac:spMkLst>
        </pc:spChg>
        <pc:spChg chg="add">
          <ac:chgData name="Community Work Ireland" userId="9b5289f989c04cbc" providerId="LiveId" clId="{F56F47A4-FB20-442D-B3CF-54FD08F2DC33}" dt="2022-04-26T15:31:22.176" v="500" actId="26606"/>
          <ac:spMkLst>
            <pc:docMk/>
            <pc:sldMk cId="4254413953" sldId="282"/>
            <ac:spMk id="16" creationId="{F966DD2F-FBF5-41CE-A3F4-565352D95DC3}"/>
          </ac:spMkLst>
        </pc:spChg>
        <pc:spChg chg="add">
          <ac:chgData name="Community Work Ireland" userId="9b5289f989c04cbc" providerId="LiveId" clId="{F56F47A4-FB20-442D-B3CF-54FD08F2DC33}" dt="2022-04-26T15:31:22.176" v="500" actId="26606"/>
          <ac:spMkLst>
            <pc:docMk/>
            <pc:sldMk cId="4254413953" sldId="282"/>
            <ac:spMk id="17" creationId="{F46FCE2B-F2D2-466E-B0AA-8E341DB4981E}"/>
          </ac:spMkLst>
        </pc:spChg>
        <pc:spChg chg="add">
          <ac:chgData name="Community Work Ireland" userId="9b5289f989c04cbc" providerId="LiveId" clId="{F56F47A4-FB20-442D-B3CF-54FD08F2DC33}" dt="2022-04-26T15:31:22.176" v="500" actId="26606"/>
          <ac:spMkLst>
            <pc:docMk/>
            <pc:sldMk cId="4254413953" sldId="282"/>
            <ac:spMk id="18" creationId="{2BD31C98-199A-4722-A1A5-4393A43E740B}"/>
          </ac:spMkLst>
        </pc:spChg>
        <pc:graphicFrameChg chg="add mod modGraphic">
          <ac:chgData name="Community Work Ireland" userId="9b5289f989c04cbc" providerId="LiveId" clId="{F56F47A4-FB20-442D-B3CF-54FD08F2DC33}" dt="2022-04-26T15:31:22.176" v="500" actId="26606"/>
          <ac:graphicFrameMkLst>
            <pc:docMk/>
            <pc:sldMk cId="4254413953" sldId="282"/>
            <ac:graphicFrameMk id="5" creationId="{E82C47C9-AAE1-AF0F-BC37-69B97DCF07C4}"/>
          </ac:graphicFrameMkLst>
        </pc:graphicFrameChg>
        <pc:picChg chg="add del mod">
          <ac:chgData name="Community Work Ireland" userId="9b5289f989c04cbc" providerId="LiveId" clId="{F56F47A4-FB20-442D-B3CF-54FD08F2DC33}" dt="2022-04-26T15:31:47.228" v="508"/>
          <ac:picMkLst>
            <pc:docMk/>
            <pc:sldMk cId="4254413953" sldId="282"/>
            <ac:picMk id="1026" creationId="{A2092ED4-DE2E-4ED0-9B6F-292DF14C622C}"/>
          </ac:picMkLst>
        </pc:picChg>
        <pc:picChg chg="add mod">
          <ac:chgData name="Community Work Ireland" userId="9b5289f989c04cbc" providerId="LiveId" clId="{F56F47A4-FB20-442D-B3CF-54FD08F2DC33}" dt="2022-04-26T15:32:10.476" v="511" actId="1076"/>
          <ac:picMkLst>
            <pc:docMk/>
            <pc:sldMk cId="4254413953" sldId="282"/>
            <ac:picMk id="1028" creationId="{A8CEE8EC-C7EC-42A7-AA68-5DABA2A42E62}"/>
          </ac:picMkLst>
        </pc:picChg>
      </pc:sldChg>
      <pc:sldChg chg="addSp delSp modSp new del mod setBg">
        <pc:chgData name="Community Work Ireland" userId="9b5289f989c04cbc" providerId="LiveId" clId="{F56F47A4-FB20-442D-B3CF-54FD08F2DC33}" dt="2022-04-26T15:29:16.830" v="474" actId="2696"/>
        <pc:sldMkLst>
          <pc:docMk/>
          <pc:sldMk cId="2231484817" sldId="283"/>
        </pc:sldMkLst>
        <pc:spChg chg="mod">
          <ac:chgData name="Community Work Ireland" userId="9b5289f989c04cbc" providerId="LiveId" clId="{F56F47A4-FB20-442D-B3CF-54FD08F2DC33}" dt="2022-04-26T15:17:15.100" v="262"/>
          <ac:spMkLst>
            <pc:docMk/>
            <pc:sldMk cId="2231484817" sldId="283"/>
            <ac:spMk id="2" creationId="{9ABE7101-35FF-4ACD-92D7-78652D83EBF4}"/>
          </ac:spMkLst>
        </pc:spChg>
        <pc:spChg chg="add del mod">
          <ac:chgData name="Community Work Ireland" userId="9b5289f989c04cbc" providerId="LiveId" clId="{F56F47A4-FB20-442D-B3CF-54FD08F2DC33}" dt="2022-04-26T15:28:42.108" v="457" actId="21"/>
          <ac:spMkLst>
            <pc:docMk/>
            <pc:sldMk cId="2231484817" sldId="283"/>
            <ac:spMk id="3" creationId="{8717064D-8FD5-45F4-9F1E-AE9CD3503729}"/>
          </ac:spMkLst>
        </pc:spChg>
        <pc:graphicFrameChg chg="add del">
          <ac:chgData name="Community Work Ireland" userId="9b5289f989c04cbc" providerId="LiveId" clId="{F56F47A4-FB20-442D-B3CF-54FD08F2DC33}" dt="2022-04-26T15:13:21.649" v="133" actId="26606"/>
          <ac:graphicFrameMkLst>
            <pc:docMk/>
            <pc:sldMk cId="2231484817" sldId="283"/>
            <ac:graphicFrameMk id="5" creationId="{A82D0DD8-18A2-9C57-97E9-6004487E36F9}"/>
          </ac:graphicFrameMkLst>
        </pc:graphicFrameChg>
        <pc:graphicFrameChg chg="add del">
          <ac:chgData name="Community Work Ireland" userId="9b5289f989c04cbc" providerId="LiveId" clId="{F56F47A4-FB20-442D-B3CF-54FD08F2DC33}" dt="2022-04-26T15:13:27.017" v="135" actId="26606"/>
          <ac:graphicFrameMkLst>
            <pc:docMk/>
            <pc:sldMk cId="2231484817" sldId="283"/>
            <ac:graphicFrameMk id="7" creationId="{D731D2F9-4141-7B19-7093-D2E0862B9B3C}"/>
          </ac:graphicFrameMkLst>
        </pc:graphicFrameChg>
      </pc:sldChg>
      <pc:sldChg chg="modSp new del mod">
        <pc:chgData name="Community Work Ireland" userId="9b5289f989c04cbc" providerId="LiveId" clId="{F56F47A4-FB20-442D-B3CF-54FD08F2DC33}" dt="2022-04-26T15:43:41.620" v="569" actId="2696"/>
        <pc:sldMkLst>
          <pc:docMk/>
          <pc:sldMk cId="3992124016" sldId="284"/>
        </pc:sldMkLst>
        <pc:spChg chg="mod">
          <ac:chgData name="Community Work Ireland" userId="9b5289f989c04cbc" providerId="LiveId" clId="{F56F47A4-FB20-442D-B3CF-54FD08F2DC33}" dt="2022-04-26T15:17:15.100" v="262"/>
          <ac:spMkLst>
            <pc:docMk/>
            <pc:sldMk cId="3992124016" sldId="284"/>
            <ac:spMk id="2" creationId="{30E72CB6-DD31-4FEA-928F-ED3BB2045BEF}"/>
          </ac:spMkLst>
        </pc:spChg>
        <pc:spChg chg="mod">
          <ac:chgData name="Community Work Ireland" userId="9b5289f989c04cbc" providerId="LiveId" clId="{F56F47A4-FB20-442D-B3CF-54FD08F2DC33}" dt="2022-04-26T15:43:37.123" v="568" actId="21"/>
          <ac:spMkLst>
            <pc:docMk/>
            <pc:sldMk cId="3992124016" sldId="284"/>
            <ac:spMk id="3" creationId="{66984ACC-2C5D-4C6D-BB57-ABB94D262F51}"/>
          </ac:spMkLst>
        </pc:spChg>
      </pc:sldChg>
      <pc:sldChg chg="addSp delSp modSp new mod setBg setClrOvrMap">
        <pc:chgData name="Community Work Ireland" userId="9b5289f989c04cbc" providerId="LiveId" clId="{F56F47A4-FB20-442D-B3CF-54FD08F2DC33}" dt="2022-04-26T15:55:06.020" v="714" actId="27636"/>
        <pc:sldMkLst>
          <pc:docMk/>
          <pc:sldMk cId="4094977461" sldId="285"/>
        </pc:sldMkLst>
        <pc:spChg chg="mod">
          <ac:chgData name="Community Work Ireland" userId="9b5289f989c04cbc" providerId="LiveId" clId="{F56F47A4-FB20-442D-B3CF-54FD08F2DC33}" dt="2022-04-26T15:54:56.395" v="712" actId="26606"/>
          <ac:spMkLst>
            <pc:docMk/>
            <pc:sldMk cId="4094977461" sldId="285"/>
            <ac:spMk id="2" creationId="{189636E2-29ED-4389-92AC-B4B846F18577}"/>
          </ac:spMkLst>
        </pc:spChg>
        <pc:spChg chg="mod">
          <ac:chgData name="Community Work Ireland" userId="9b5289f989c04cbc" providerId="LiveId" clId="{F56F47A4-FB20-442D-B3CF-54FD08F2DC33}" dt="2022-04-26T15:55:06.020" v="714" actId="27636"/>
          <ac:spMkLst>
            <pc:docMk/>
            <pc:sldMk cId="4094977461" sldId="285"/>
            <ac:spMk id="3" creationId="{60551546-C200-408B-9711-16C044BE4146}"/>
          </ac:spMkLst>
        </pc:spChg>
        <pc:spChg chg="add del">
          <ac:chgData name="Community Work Ireland" userId="9b5289f989c04cbc" providerId="LiveId" clId="{F56F47A4-FB20-442D-B3CF-54FD08F2DC33}" dt="2022-04-26T15:20:31.430" v="314" actId="26606"/>
          <ac:spMkLst>
            <pc:docMk/>
            <pc:sldMk cId="4094977461" sldId="285"/>
            <ac:spMk id="8" creationId="{CD306B45-25EE-434D-ABA9-A27B79320CFF}"/>
          </ac:spMkLst>
        </pc:spChg>
        <pc:spChg chg="add del">
          <ac:chgData name="Community Work Ireland" userId="9b5289f989c04cbc" providerId="LiveId" clId="{F56F47A4-FB20-442D-B3CF-54FD08F2DC33}" dt="2022-04-26T15:20:31.430" v="314" actId="26606"/>
          <ac:spMkLst>
            <pc:docMk/>
            <pc:sldMk cId="4094977461" sldId="285"/>
            <ac:spMk id="10" creationId="{0A42F85E-4939-431E-8B4A-EC07C8E0AB65}"/>
          </ac:spMkLst>
        </pc:spChg>
        <pc:spChg chg="add del">
          <ac:chgData name="Community Work Ireland" userId="9b5289f989c04cbc" providerId="LiveId" clId="{F56F47A4-FB20-442D-B3CF-54FD08F2DC33}" dt="2022-04-26T15:54:56.395" v="712" actId="26606"/>
          <ac:spMkLst>
            <pc:docMk/>
            <pc:sldMk cId="4094977461" sldId="285"/>
            <ac:spMk id="28" creationId="{3A3C2D7E-3F2E-404E-9B30-CB12DC972D50}"/>
          </ac:spMkLst>
        </pc:spChg>
        <pc:spChg chg="add del">
          <ac:chgData name="Community Work Ireland" userId="9b5289f989c04cbc" providerId="LiveId" clId="{F56F47A4-FB20-442D-B3CF-54FD08F2DC33}" dt="2022-04-26T15:54:56.395" v="712" actId="26606"/>
          <ac:spMkLst>
            <pc:docMk/>
            <pc:sldMk cId="4094977461" sldId="285"/>
            <ac:spMk id="29" creationId="{F1F7FD00-BF97-4325-B7C2-E451F20840A7}"/>
          </ac:spMkLst>
        </pc:spChg>
        <pc:spChg chg="add del">
          <ac:chgData name="Community Work Ireland" userId="9b5289f989c04cbc" providerId="LiveId" clId="{F56F47A4-FB20-442D-B3CF-54FD08F2DC33}" dt="2022-04-26T15:54:56.395" v="712" actId="26606"/>
          <ac:spMkLst>
            <pc:docMk/>
            <pc:sldMk cId="4094977461" sldId="285"/>
            <ac:spMk id="30" creationId="{179B5294-DA4E-4926-B14A-DD6E07A12F67}"/>
          </ac:spMkLst>
        </pc:spChg>
        <pc:spChg chg="add">
          <ac:chgData name="Community Work Ireland" userId="9b5289f989c04cbc" providerId="LiveId" clId="{F56F47A4-FB20-442D-B3CF-54FD08F2DC33}" dt="2022-04-26T15:54:56.395" v="712" actId="26606"/>
          <ac:spMkLst>
            <pc:docMk/>
            <pc:sldMk cId="4094977461" sldId="285"/>
            <ac:spMk id="71" creationId="{35879851-1A1D-4246-AAA1-C484E858337D}"/>
          </ac:spMkLst>
        </pc:spChg>
        <pc:grpChg chg="add del">
          <ac:chgData name="Community Work Ireland" userId="9b5289f989c04cbc" providerId="LiveId" clId="{F56F47A4-FB20-442D-B3CF-54FD08F2DC33}" dt="2022-04-26T15:20:31.430" v="314" actId="26606"/>
          <ac:grpSpMkLst>
            <pc:docMk/>
            <pc:sldMk cId="4094977461" sldId="285"/>
            <ac:grpSpMk id="14" creationId="{5D2B17EF-74EB-4C33-B2E2-8E727B2E7D68}"/>
          </ac:grpSpMkLst>
        </pc:grpChg>
        <pc:picChg chg="add mod ord">
          <ac:chgData name="Community Work Ireland" userId="9b5289f989c04cbc" providerId="LiveId" clId="{F56F47A4-FB20-442D-B3CF-54FD08F2DC33}" dt="2022-04-26T15:54:56.395" v="712" actId="26606"/>
          <ac:picMkLst>
            <pc:docMk/>
            <pc:sldMk cId="4094977461" sldId="285"/>
            <ac:picMk id="5122" creationId="{33D3BDD3-CCAA-498C-89A9-5A510C047C78}"/>
          </ac:picMkLst>
        </pc:picChg>
        <pc:cxnChg chg="add del">
          <ac:chgData name="Community Work Ireland" userId="9b5289f989c04cbc" providerId="LiveId" clId="{F56F47A4-FB20-442D-B3CF-54FD08F2DC33}" dt="2022-04-26T15:20:31.430" v="314" actId="26606"/>
          <ac:cxnSpMkLst>
            <pc:docMk/>
            <pc:sldMk cId="4094977461" sldId="285"/>
            <ac:cxnSpMk id="12" creationId="{27EBB3F9-D6F7-4F6A-8843-9FEBA15E4969}"/>
          </ac:cxnSpMkLst>
        </pc:cxnChg>
      </pc:sldChg>
      <pc:sldChg chg="addSp delSp modSp add mod setBg setClrOvrMap">
        <pc:chgData name="Community Work Ireland" userId="9b5289f989c04cbc" providerId="LiveId" clId="{F56F47A4-FB20-442D-B3CF-54FD08F2DC33}" dt="2022-04-26T15:40:39.728" v="538" actId="26606"/>
        <pc:sldMkLst>
          <pc:docMk/>
          <pc:sldMk cId="2389691817" sldId="286"/>
        </pc:sldMkLst>
        <pc:spChg chg="mod">
          <ac:chgData name="Community Work Ireland" userId="9b5289f989c04cbc" providerId="LiveId" clId="{F56F47A4-FB20-442D-B3CF-54FD08F2DC33}" dt="2022-04-26T15:40:39.728" v="538" actId="26606"/>
          <ac:spMkLst>
            <pc:docMk/>
            <pc:sldMk cId="2389691817" sldId="286"/>
            <ac:spMk id="2" creationId="{E761E46C-E026-42F0-8D53-0BB5539D35A3}"/>
          </ac:spMkLst>
        </pc:spChg>
        <pc:spChg chg="add del">
          <ac:chgData name="Community Work Ireland" userId="9b5289f989c04cbc" providerId="LiveId" clId="{F56F47A4-FB20-442D-B3CF-54FD08F2DC33}" dt="2022-04-26T15:33:23.763" v="518" actId="26606"/>
          <ac:spMkLst>
            <pc:docMk/>
            <pc:sldMk cId="2389691817" sldId="286"/>
            <ac:spMk id="10" creationId="{F966DD2F-FBF5-41CE-A3F4-565352D95DC3}"/>
          </ac:spMkLst>
        </pc:spChg>
        <pc:spChg chg="add del">
          <ac:chgData name="Community Work Ireland" userId="9b5289f989c04cbc" providerId="LiveId" clId="{F56F47A4-FB20-442D-B3CF-54FD08F2DC33}" dt="2022-04-26T15:33:23.763" v="518" actId="26606"/>
          <ac:spMkLst>
            <pc:docMk/>
            <pc:sldMk cId="2389691817" sldId="286"/>
            <ac:spMk id="12" creationId="{F46FCE2B-F2D2-466E-B0AA-8E341DB4981E}"/>
          </ac:spMkLst>
        </pc:spChg>
        <pc:spChg chg="add del">
          <ac:chgData name="Community Work Ireland" userId="9b5289f989c04cbc" providerId="LiveId" clId="{F56F47A4-FB20-442D-B3CF-54FD08F2DC33}" dt="2022-04-26T15:33:23.763" v="518" actId="26606"/>
          <ac:spMkLst>
            <pc:docMk/>
            <pc:sldMk cId="2389691817" sldId="286"/>
            <ac:spMk id="14" creationId="{2BD31C98-199A-4722-A1A5-4393A43E740B}"/>
          </ac:spMkLst>
        </pc:spChg>
        <pc:spChg chg="add del">
          <ac:chgData name="Community Work Ireland" userId="9b5289f989c04cbc" providerId="LiveId" clId="{F56F47A4-FB20-442D-B3CF-54FD08F2DC33}" dt="2022-04-26T15:33:18.059" v="517" actId="26606"/>
          <ac:spMkLst>
            <pc:docMk/>
            <pc:sldMk cId="2389691817" sldId="286"/>
            <ac:spMk id="71" creationId="{35879851-1A1D-4246-AAA1-C484E858337D}"/>
          </ac:spMkLst>
        </pc:spChg>
        <pc:spChg chg="add del">
          <ac:chgData name="Community Work Ireland" userId="9b5289f989c04cbc" providerId="LiveId" clId="{F56F47A4-FB20-442D-B3CF-54FD08F2DC33}" dt="2022-04-26T15:40:39.728" v="538" actId="26606"/>
          <ac:spMkLst>
            <pc:docMk/>
            <pc:sldMk cId="2389691817" sldId="286"/>
            <ac:spMk id="73" creationId="{008ED74B-06F2-4BD5-838F-1AAD0033EF0B}"/>
          </ac:spMkLst>
        </pc:spChg>
        <pc:spChg chg="add del">
          <ac:chgData name="Community Work Ireland" userId="9b5289f989c04cbc" providerId="LiveId" clId="{F56F47A4-FB20-442D-B3CF-54FD08F2DC33}" dt="2022-04-26T15:40:39.728" v="538" actId="26606"/>
          <ac:spMkLst>
            <pc:docMk/>
            <pc:sldMk cId="2389691817" sldId="286"/>
            <ac:spMk id="103" creationId="{CC9387DA-2D8E-4E5D-BD65-274370B65965}"/>
          </ac:spMkLst>
        </pc:spChg>
        <pc:spChg chg="add del">
          <ac:chgData name="Community Work Ireland" userId="9b5289f989c04cbc" providerId="LiveId" clId="{F56F47A4-FB20-442D-B3CF-54FD08F2DC33}" dt="2022-04-26T15:40:39.728" v="538" actId="26606"/>
          <ac:spMkLst>
            <pc:docMk/>
            <pc:sldMk cId="2389691817" sldId="286"/>
            <ac:spMk id="105" creationId="{18BFC65B-9706-4EE1-8B75-FEEC1C530558}"/>
          </ac:spMkLst>
        </pc:spChg>
        <pc:spChg chg="add del">
          <ac:chgData name="Community Work Ireland" userId="9b5289f989c04cbc" providerId="LiveId" clId="{F56F47A4-FB20-442D-B3CF-54FD08F2DC33}" dt="2022-04-26T15:40:39.728" v="538" actId="26606"/>
          <ac:spMkLst>
            <pc:docMk/>
            <pc:sldMk cId="2389691817" sldId="286"/>
            <ac:spMk id="2052" creationId="{35879851-1A1D-4246-AAA1-C484E858337D}"/>
          </ac:spMkLst>
        </pc:spChg>
        <pc:grpChg chg="add del">
          <ac:chgData name="Community Work Ireland" userId="9b5289f989c04cbc" providerId="LiveId" clId="{F56F47A4-FB20-442D-B3CF-54FD08F2DC33}" dt="2022-04-26T15:40:39.728" v="538" actId="26606"/>
          <ac:grpSpMkLst>
            <pc:docMk/>
            <pc:sldMk cId="2389691817" sldId="286"/>
            <ac:grpSpMk id="75" creationId="{E9F586E1-75B5-49B8-9A21-DD14CA0F6955}"/>
          </ac:grpSpMkLst>
        </pc:grpChg>
        <pc:grpChg chg="add del">
          <ac:chgData name="Community Work Ireland" userId="9b5289f989c04cbc" providerId="LiveId" clId="{F56F47A4-FB20-442D-B3CF-54FD08F2DC33}" dt="2022-04-26T15:40:39.728" v="538" actId="26606"/>
          <ac:grpSpMkLst>
            <pc:docMk/>
            <pc:sldMk cId="2389691817" sldId="286"/>
            <ac:grpSpMk id="89" creationId="{F9CAF6A1-77C7-4ABC-9E4A-E74A8DB16DC1}"/>
          </ac:grpSpMkLst>
        </pc:grpChg>
        <pc:graphicFrameChg chg="mod modGraphic">
          <ac:chgData name="Community Work Ireland" userId="9b5289f989c04cbc" providerId="LiveId" clId="{F56F47A4-FB20-442D-B3CF-54FD08F2DC33}" dt="2022-04-26T15:40:39.728" v="538" actId="26606"/>
          <ac:graphicFrameMkLst>
            <pc:docMk/>
            <pc:sldMk cId="2389691817" sldId="286"/>
            <ac:graphicFrameMk id="5" creationId="{E82C47C9-AAE1-AF0F-BC37-69B97DCF07C4}"/>
          </ac:graphicFrameMkLst>
        </pc:graphicFrameChg>
        <pc:picChg chg="add mod ord">
          <ac:chgData name="Community Work Ireland" userId="9b5289f989c04cbc" providerId="LiveId" clId="{F56F47A4-FB20-442D-B3CF-54FD08F2DC33}" dt="2022-04-26T15:40:39.728" v="538" actId="26606"/>
          <ac:picMkLst>
            <pc:docMk/>
            <pc:sldMk cId="2389691817" sldId="286"/>
            <ac:picMk id="2050" creationId="{6C873DAD-AFA6-46D4-B3D9-C1C5F1C4F6CE}"/>
          </ac:picMkLst>
        </pc:picChg>
      </pc:sldChg>
      <pc:sldChg chg="addSp delSp modSp add mod ord">
        <pc:chgData name="Community Work Ireland" userId="9b5289f989c04cbc" providerId="LiveId" clId="{F56F47A4-FB20-442D-B3CF-54FD08F2DC33}" dt="2022-04-26T15:56:12.401" v="715" actId="1076"/>
        <pc:sldMkLst>
          <pc:docMk/>
          <pc:sldMk cId="2722887758" sldId="287"/>
        </pc:sldMkLst>
        <pc:spChg chg="mod">
          <ac:chgData name="Community Work Ireland" userId="9b5289f989c04cbc" providerId="LiveId" clId="{F56F47A4-FB20-442D-B3CF-54FD08F2DC33}" dt="2022-04-26T15:40:37.463" v="537" actId="26606"/>
          <ac:spMkLst>
            <pc:docMk/>
            <pc:sldMk cId="2722887758" sldId="287"/>
            <ac:spMk id="2" creationId="{E761E46C-E026-42F0-8D53-0BB5539D35A3}"/>
          </ac:spMkLst>
        </pc:spChg>
        <pc:spChg chg="add del mod">
          <ac:chgData name="Community Work Ireland" userId="9b5289f989c04cbc" providerId="LiveId" clId="{F56F47A4-FB20-442D-B3CF-54FD08F2DC33}" dt="2022-04-26T15:41:49.238" v="546" actId="478"/>
          <ac:spMkLst>
            <pc:docMk/>
            <pc:sldMk cId="2722887758" sldId="287"/>
            <ac:spMk id="4" creationId="{7FD00623-028D-4431-9CF0-581E749359A7}"/>
          </ac:spMkLst>
        </pc:spChg>
        <pc:spChg chg="add del">
          <ac:chgData name="Community Work Ireland" userId="9b5289f989c04cbc" providerId="LiveId" clId="{F56F47A4-FB20-442D-B3CF-54FD08F2DC33}" dt="2022-04-26T15:40:37.463" v="537" actId="26606"/>
          <ac:spMkLst>
            <pc:docMk/>
            <pc:sldMk cId="2722887758" sldId="287"/>
            <ac:spMk id="16" creationId="{F966DD2F-FBF5-41CE-A3F4-565352D95DC3}"/>
          </ac:spMkLst>
        </pc:spChg>
        <pc:spChg chg="add del">
          <ac:chgData name="Community Work Ireland" userId="9b5289f989c04cbc" providerId="LiveId" clId="{F56F47A4-FB20-442D-B3CF-54FD08F2DC33}" dt="2022-04-26T15:40:37.463" v="537" actId="26606"/>
          <ac:spMkLst>
            <pc:docMk/>
            <pc:sldMk cId="2722887758" sldId="287"/>
            <ac:spMk id="17" creationId="{F46FCE2B-F2D2-466E-B0AA-8E341DB4981E}"/>
          </ac:spMkLst>
        </pc:spChg>
        <pc:spChg chg="add del">
          <ac:chgData name="Community Work Ireland" userId="9b5289f989c04cbc" providerId="LiveId" clId="{F56F47A4-FB20-442D-B3CF-54FD08F2DC33}" dt="2022-04-26T15:40:37.463" v="537" actId="26606"/>
          <ac:spMkLst>
            <pc:docMk/>
            <pc:sldMk cId="2722887758" sldId="287"/>
            <ac:spMk id="18" creationId="{2BD31C98-199A-4722-A1A5-4393A43E740B}"/>
          </ac:spMkLst>
        </pc:spChg>
        <pc:spChg chg="add del">
          <ac:chgData name="Community Work Ireland" userId="9b5289f989c04cbc" providerId="LiveId" clId="{F56F47A4-FB20-442D-B3CF-54FD08F2DC33}" dt="2022-04-26T15:40:37.463" v="537" actId="26606"/>
          <ac:spMkLst>
            <pc:docMk/>
            <pc:sldMk cId="2722887758" sldId="287"/>
            <ac:spMk id="71" creationId="{E491B121-12B5-4977-A064-636AB0B9B0BD}"/>
          </ac:spMkLst>
        </pc:spChg>
        <pc:spChg chg="add del">
          <ac:chgData name="Community Work Ireland" userId="9b5289f989c04cbc" providerId="LiveId" clId="{F56F47A4-FB20-442D-B3CF-54FD08F2DC33}" dt="2022-04-26T15:40:37.463" v="537" actId="26606"/>
          <ac:spMkLst>
            <pc:docMk/>
            <pc:sldMk cId="2722887758" sldId="287"/>
            <ac:spMk id="73" creationId="{2ED05F70-AB3E-4472-B26B-EFE6A5A59BC8}"/>
          </ac:spMkLst>
        </pc:spChg>
        <pc:spChg chg="add del">
          <ac:chgData name="Community Work Ireland" userId="9b5289f989c04cbc" providerId="LiveId" clId="{F56F47A4-FB20-442D-B3CF-54FD08F2DC33}" dt="2022-04-26T15:40:37.463" v="537" actId="26606"/>
          <ac:spMkLst>
            <pc:docMk/>
            <pc:sldMk cId="2722887758" sldId="287"/>
            <ac:spMk id="75" creationId="{21F6BE39-9E37-45F0-B10C-92305CFB7C77}"/>
          </ac:spMkLst>
        </pc:spChg>
        <pc:graphicFrameChg chg="add del mod ord modGraphic">
          <ac:chgData name="Community Work Ireland" userId="9b5289f989c04cbc" providerId="LiveId" clId="{F56F47A4-FB20-442D-B3CF-54FD08F2DC33}" dt="2022-04-26T15:48:47.596" v="704" actId="20577"/>
          <ac:graphicFrameMkLst>
            <pc:docMk/>
            <pc:sldMk cId="2722887758" sldId="287"/>
            <ac:graphicFrameMk id="5" creationId="{E82C47C9-AAE1-AF0F-BC37-69B97DCF07C4}"/>
          </ac:graphicFrameMkLst>
        </pc:graphicFrameChg>
        <pc:picChg chg="del">
          <ac:chgData name="Community Work Ireland" userId="9b5289f989c04cbc" providerId="LiveId" clId="{F56F47A4-FB20-442D-B3CF-54FD08F2DC33}" dt="2022-04-26T15:38:36.116" v="524" actId="478"/>
          <ac:picMkLst>
            <pc:docMk/>
            <pc:sldMk cId="2722887758" sldId="287"/>
            <ac:picMk id="1028" creationId="{A8CEE8EC-C7EC-42A7-AA68-5DABA2A42E62}"/>
          </ac:picMkLst>
        </pc:picChg>
        <pc:picChg chg="add mod">
          <ac:chgData name="Community Work Ireland" userId="9b5289f989c04cbc" providerId="LiveId" clId="{F56F47A4-FB20-442D-B3CF-54FD08F2DC33}" dt="2022-04-26T15:56:12.401" v="715" actId="1076"/>
          <ac:picMkLst>
            <pc:docMk/>
            <pc:sldMk cId="2722887758" sldId="287"/>
            <ac:picMk id="3074" creationId="{0E183D5F-B96D-4588-B7A3-0017916D7013}"/>
          </ac:picMkLst>
        </pc:picChg>
      </pc:sldChg>
      <pc:sldChg chg="addSp delSp modSp add mod setBg">
        <pc:chgData name="Community Work Ireland" userId="9b5289f989c04cbc" providerId="LiveId" clId="{F56F47A4-FB20-442D-B3CF-54FD08F2DC33}" dt="2022-04-26T16:17:24.603" v="802" actId="26606"/>
        <pc:sldMkLst>
          <pc:docMk/>
          <pc:sldMk cId="162450023" sldId="299"/>
        </pc:sldMkLst>
        <pc:spChg chg="mod">
          <ac:chgData name="Community Work Ireland" userId="9b5289f989c04cbc" providerId="LiveId" clId="{F56F47A4-FB20-442D-B3CF-54FD08F2DC33}" dt="2022-04-26T16:17:24.603" v="802" actId="26606"/>
          <ac:spMkLst>
            <pc:docMk/>
            <pc:sldMk cId="162450023" sldId="299"/>
            <ac:spMk id="2" creationId="{F9371B47-1644-4EAE-AA83-4C9766CB676D}"/>
          </ac:spMkLst>
        </pc:spChg>
        <pc:spChg chg="add del">
          <ac:chgData name="Community Work Ireland" userId="9b5289f989c04cbc" providerId="LiveId" clId="{F56F47A4-FB20-442D-B3CF-54FD08F2DC33}" dt="2022-04-26T16:08:08.987" v="791" actId="26606"/>
          <ac:spMkLst>
            <pc:docMk/>
            <pc:sldMk cId="162450023" sldId="299"/>
            <ac:spMk id="38" creationId="{1996130F-9AB5-4DE9-8574-3AF891C5C172}"/>
          </ac:spMkLst>
        </pc:spChg>
        <pc:spChg chg="add del">
          <ac:chgData name="Community Work Ireland" userId="9b5289f989c04cbc" providerId="LiveId" clId="{F56F47A4-FB20-442D-B3CF-54FD08F2DC33}" dt="2022-04-26T16:08:08.987" v="791" actId="26606"/>
          <ac:spMkLst>
            <pc:docMk/>
            <pc:sldMk cId="162450023" sldId="299"/>
            <ac:spMk id="40" creationId="{3623DEAC-F39C-45D6-86DC-1033F6429528}"/>
          </ac:spMkLst>
        </pc:spChg>
        <pc:spChg chg="add del">
          <ac:chgData name="Community Work Ireland" userId="9b5289f989c04cbc" providerId="LiveId" clId="{F56F47A4-FB20-442D-B3CF-54FD08F2DC33}" dt="2022-04-26T16:08:08.987" v="791" actId="26606"/>
          <ac:spMkLst>
            <pc:docMk/>
            <pc:sldMk cId="162450023" sldId="299"/>
            <ac:spMk id="42" creationId="{A692209D-B607-46C3-8560-07AF72291659}"/>
          </ac:spMkLst>
        </pc:spChg>
        <pc:spChg chg="add del">
          <ac:chgData name="Community Work Ireland" userId="9b5289f989c04cbc" providerId="LiveId" clId="{F56F47A4-FB20-442D-B3CF-54FD08F2DC33}" dt="2022-04-26T16:08:08.987" v="791" actId="26606"/>
          <ac:spMkLst>
            <pc:docMk/>
            <pc:sldMk cId="162450023" sldId="299"/>
            <ac:spMk id="44" creationId="{94874638-CF15-4908-BC4B-4908744D0BAF}"/>
          </ac:spMkLst>
        </pc:spChg>
        <pc:spChg chg="add del">
          <ac:chgData name="Community Work Ireland" userId="9b5289f989c04cbc" providerId="LiveId" clId="{F56F47A4-FB20-442D-B3CF-54FD08F2DC33}" dt="2022-04-26T16:08:08.987" v="791" actId="26606"/>
          <ac:spMkLst>
            <pc:docMk/>
            <pc:sldMk cId="162450023" sldId="299"/>
            <ac:spMk id="46" creationId="{5F1B8348-CD6E-4561-A704-C232D9A2676D}"/>
          </ac:spMkLst>
        </pc:spChg>
        <pc:spChg chg="add del">
          <ac:chgData name="Community Work Ireland" userId="9b5289f989c04cbc" providerId="LiveId" clId="{F56F47A4-FB20-442D-B3CF-54FD08F2DC33}" dt="2022-04-26T16:17:24.603" v="802" actId="26606"/>
          <ac:spMkLst>
            <pc:docMk/>
            <pc:sldMk cId="162450023" sldId="299"/>
            <ac:spMk id="50" creationId="{DE91395A-2D18-4AF6-A0AC-AAA7189FED11}"/>
          </ac:spMkLst>
        </pc:spChg>
        <pc:spChg chg="add del">
          <ac:chgData name="Community Work Ireland" userId="9b5289f989c04cbc" providerId="LiveId" clId="{F56F47A4-FB20-442D-B3CF-54FD08F2DC33}" dt="2022-04-26T16:17:24.603" v="802" actId="26606"/>
          <ac:spMkLst>
            <pc:docMk/>
            <pc:sldMk cId="162450023" sldId="299"/>
            <ac:spMk id="51" creationId="{7BD08880-457D-4C62-A3B5-6A9B0878C7E9}"/>
          </ac:spMkLst>
        </pc:spChg>
        <pc:spChg chg="add del">
          <ac:chgData name="Community Work Ireland" userId="9b5289f989c04cbc" providerId="LiveId" clId="{F56F47A4-FB20-442D-B3CF-54FD08F2DC33}" dt="2022-04-26T16:17:24.603" v="802" actId="26606"/>
          <ac:spMkLst>
            <pc:docMk/>
            <pc:sldMk cId="162450023" sldId="299"/>
            <ac:spMk id="52" creationId="{FA94DED7-0A28-4AD9-8747-E94113225016}"/>
          </ac:spMkLst>
        </pc:spChg>
        <pc:spChg chg="add del">
          <ac:chgData name="Community Work Ireland" userId="9b5289f989c04cbc" providerId="LiveId" clId="{F56F47A4-FB20-442D-B3CF-54FD08F2DC33}" dt="2022-04-26T16:17:24.603" v="802" actId="26606"/>
          <ac:spMkLst>
            <pc:docMk/>
            <pc:sldMk cId="162450023" sldId="299"/>
            <ac:spMk id="53" creationId="{6F175609-91A3-416E-BC3D-7548FDE02910}"/>
          </ac:spMkLst>
        </pc:spChg>
        <pc:spChg chg="add del">
          <ac:chgData name="Community Work Ireland" userId="9b5289f989c04cbc" providerId="LiveId" clId="{F56F47A4-FB20-442D-B3CF-54FD08F2DC33}" dt="2022-04-26T16:17:24.603" v="802" actId="26606"/>
          <ac:spMkLst>
            <pc:docMk/>
            <pc:sldMk cId="162450023" sldId="299"/>
            <ac:spMk id="54" creationId="{9A3B0D54-9DF0-4FF8-A0AA-B4234DF358EF}"/>
          </ac:spMkLst>
        </pc:spChg>
        <pc:spChg chg="add del">
          <ac:chgData name="Community Work Ireland" userId="9b5289f989c04cbc" providerId="LiveId" clId="{F56F47A4-FB20-442D-B3CF-54FD08F2DC33}" dt="2022-04-26T16:17:17.644" v="799" actId="26606"/>
          <ac:spMkLst>
            <pc:docMk/>
            <pc:sldMk cId="162450023" sldId="299"/>
            <ac:spMk id="87" creationId="{DE91395A-2D18-4AF6-A0AC-AAA7189FED11}"/>
          </ac:spMkLst>
        </pc:spChg>
        <pc:spChg chg="add del">
          <ac:chgData name="Community Work Ireland" userId="9b5289f989c04cbc" providerId="LiveId" clId="{F56F47A4-FB20-442D-B3CF-54FD08F2DC33}" dt="2022-04-26T16:17:17.644" v="799" actId="26606"/>
          <ac:spMkLst>
            <pc:docMk/>
            <pc:sldMk cId="162450023" sldId="299"/>
            <ac:spMk id="89" creationId="{7BD08880-457D-4C62-A3B5-6A9B0878C7E9}"/>
          </ac:spMkLst>
        </pc:spChg>
        <pc:spChg chg="add del">
          <ac:chgData name="Community Work Ireland" userId="9b5289f989c04cbc" providerId="LiveId" clId="{F56F47A4-FB20-442D-B3CF-54FD08F2DC33}" dt="2022-04-26T16:17:17.644" v="799" actId="26606"/>
          <ac:spMkLst>
            <pc:docMk/>
            <pc:sldMk cId="162450023" sldId="299"/>
            <ac:spMk id="91" creationId="{8D371DD5-1248-484F-AD54-775B88B37B8D}"/>
          </ac:spMkLst>
        </pc:spChg>
        <pc:spChg chg="add del">
          <ac:chgData name="Community Work Ireland" userId="9b5289f989c04cbc" providerId="LiveId" clId="{F56F47A4-FB20-442D-B3CF-54FD08F2DC33}" dt="2022-04-26T16:17:17.644" v="799" actId="26606"/>
          <ac:spMkLst>
            <pc:docMk/>
            <pc:sldMk cId="162450023" sldId="299"/>
            <ac:spMk id="93" creationId="{80103E92-048D-4E5B-9638-6479E02270DA}"/>
          </ac:spMkLst>
        </pc:spChg>
        <pc:spChg chg="add del">
          <ac:chgData name="Community Work Ireland" userId="9b5289f989c04cbc" providerId="LiveId" clId="{F56F47A4-FB20-442D-B3CF-54FD08F2DC33}" dt="2022-04-26T16:17:17.644" v="799" actId="26606"/>
          <ac:spMkLst>
            <pc:docMk/>
            <pc:sldMk cId="162450023" sldId="299"/>
            <ac:spMk id="95" creationId="{B0F800ED-C7E7-4672-8343-2639F79B67F4}"/>
          </ac:spMkLst>
        </pc:spChg>
        <pc:spChg chg="add del">
          <ac:chgData name="Community Work Ireland" userId="9b5289f989c04cbc" providerId="LiveId" clId="{F56F47A4-FB20-442D-B3CF-54FD08F2DC33}" dt="2022-04-26T16:17:24.578" v="801" actId="26606"/>
          <ac:spMkLst>
            <pc:docMk/>
            <pc:sldMk cId="162450023" sldId="299"/>
            <ac:spMk id="99" creationId="{1996130F-9AB5-4DE9-8574-3AF891C5C172}"/>
          </ac:spMkLst>
        </pc:spChg>
        <pc:spChg chg="add del">
          <ac:chgData name="Community Work Ireland" userId="9b5289f989c04cbc" providerId="LiveId" clId="{F56F47A4-FB20-442D-B3CF-54FD08F2DC33}" dt="2022-04-26T16:17:24.578" v="801" actId="26606"/>
          <ac:spMkLst>
            <pc:docMk/>
            <pc:sldMk cId="162450023" sldId="299"/>
            <ac:spMk id="100" creationId="{3623DEAC-F39C-45D6-86DC-1033F6429528}"/>
          </ac:spMkLst>
        </pc:spChg>
        <pc:spChg chg="add del">
          <ac:chgData name="Community Work Ireland" userId="9b5289f989c04cbc" providerId="LiveId" clId="{F56F47A4-FB20-442D-B3CF-54FD08F2DC33}" dt="2022-04-26T16:17:24.578" v="801" actId="26606"/>
          <ac:spMkLst>
            <pc:docMk/>
            <pc:sldMk cId="162450023" sldId="299"/>
            <ac:spMk id="101" creationId="{A692209D-B607-46C3-8560-07AF72291659}"/>
          </ac:spMkLst>
        </pc:spChg>
        <pc:spChg chg="add del">
          <ac:chgData name="Community Work Ireland" userId="9b5289f989c04cbc" providerId="LiveId" clId="{F56F47A4-FB20-442D-B3CF-54FD08F2DC33}" dt="2022-04-26T16:17:24.578" v="801" actId="26606"/>
          <ac:spMkLst>
            <pc:docMk/>
            <pc:sldMk cId="162450023" sldId="299"/>
            <ac:spMk id="102" creationId="{94874638-CF15-4908-BC4B-4908744D0BAF}"/>
          </ac:spMkLst>
        </pc:spChg>
        <pc:spChg chg="add del">
          <ac:chgData name="Community Work Ireland" userId="9b5289f989c04cbc" providerId="LiveId" clId="{F56F47A4-FB20-442D-B3CF-54FD08F2DC33}" dt="2022-04-26T16:17:24.578" v="801" actId="26606"/>
          <ac:spMkLst>
            <pc:docMk/>
            <pc:sldMk cId="162450023" sldId="299"/>
            <ac:spMk id="103" creationId="{5F1B8348-CD6E-4561-A704-C232D9A2676D}"/>
          </ac:spMkLst>
        </pc:spChg>
        <pc:spChg chg="add">
          <ac:chgData name="Community Work Ireland" userId="9b5289f989c04cbc" providerId="LiveId" clId="{F56F47A4-FB20-442D-B3CF-54FD08F2DC33}" dt="2022-04-26T16:17:24.603" v="802" actId="26606"/>
          <ac:spMkLst>
            <pc:docMk/>
            <pc:sldMk cId="162450023" sldId="299"/>
            <ac:spMk id="107" creationId="{DE91395A-2D18-4AF6-A0AC-AAA7189FED11}"/>
          </ac:spMkLst>
        </pc:spChg>
        <pc:spChg chg="add">
          <ac:chgData name="Community Work Ireland" userId="9b5289f989c04cbc" providerId="LiveId" clId="{F56F47A4-FB20-442D-B3CF-54FD08F2DC33}" dt="2022-04-26T16:17:24.603" v="802" actId="26606"/>
          <ac:spMkLst>
            <pc:docMk/>
            <pc:sldMk cId="162450023" sldId="299"/>
            <ac:spMk id="108" creationId="{7BD08880-457D-4C62-A3B5-6A9B0878C7E9}"/>
          </ac:spMkLst>
        </pc:spChg>
        <pc:grpChg chg="add del">
          <ac:chgData name="Community Work Ireland" userId="9b5289f989c04cbc" providerId="LiveId" clId="{F56F47A4-FB20-442D-B3CF-54FD08F2DC33}" dt="2022-04-26T16:08:08.987" v="791" actId="26606"/>
          <ac:grpSpMkLst>
            <pc:docMk/>
            <pc:sldMk cId="162450023" sldId="299"/>
            <ac:grpSpMk id="10" creationId="{166BF9EE-F7AC-4FA5-AC7E-001B3A642F75}"/>
          </ac:grpSpMkLst>
        </pc:grpChg>
        <pc:grpChg chg="add del">
          <ac:chgData name="Community Work Ireland" userId="9b5289f989c04cbc" providerId="LiveId" clId="{F56F47A4-FB20-442D-B3CF-54FD08F2DC33}" dt="2022-04-26T16:08:08.987" v="791" actId="26606"/>
          <ac:grpSpMkLst>
            <pc:docMk/>
            <pc:sldMk cId="162450023" sldId="299"/>
            <ac:grpSpMk id="24" creationId="{E312DBA5-56D8-42B2-BA94-28168C2A6703}"/>
          </ac:grpSpMkLst>
        </pc:grpChg>
        <pc:grpChg chg="add del">
          <ac:chgData name="Community Work Ireland" userId="9b5289f989c04cbc" providerId="LiveId" clId="{F56F47A4-FB20-442D-B3CF-54FD08F2DC33}" dt="2022-04-26T16:17:24.603" v="802" actId="26606"/>
          <ac:grpSpMkLst>
            <pc:docMk/>
            <pc:sldMk cId="162450023" sldId="299"/>
            <ac:grpSpMk id="48" creationId="{7398C59F-5A18-487B-91D6-B955AACF2E50}"/>
          </ac:grpSpMkLst>
        </pc:grpChg>
        <pc:grpChg chg="add del">
          <ac:chgData name="Community Work Ireland" userId="9b5289f989c04cbc" providerId="LiveId" clId="{F56F47A4-FB20-442D-B3CF-54FD08F2DC33}" dt="2022-04-26T16:17:24.603" v="802" actId="26606"/>
          <ac:grpSpMkLst>
            <pc:docMk/>
            <pc:sldMk cId="162450023" sldId="299"/>
            <ac:grpSpMk id="49" creationId="{520234FB-542E-4550-9C2F-1B56FD41A1CA}"/>
          </ac:grpSpMkLst>
        </pc:grpChg>
        <pc:grpChg chg="add del">
          <ac:chgData name="Community Work Ireland" userId="9b5289f989c04cbc" providerId="LiveId" clId="{F56F47A4-FB20-442D-B3CF-54FD08F2DC33}" dt="2022-04-26T16:17:17.644" v="799" actId="26606"/>
          <ac:grpSpMkLst>
            <pc:docMk/>
            <pc:sldMk cId="162450023" sldId="299"/>
            <ac:grpSpMk id="59" creationId="{7398C59F-5A18-487B-91D6-B955AACF2E50}"/>
          </ac:grpSpMkLst>
        </pc:grpChg>
        <pc:grpChg chg="add del">
          <ac:chgData name="Community Work Ireland" userId="9b5289f989c04cbc" providerId="LiveId" clId="{F56F47A4-FB20-442D-B3CF-54FD08F2DC33}" dt="2022-04-26T16:17:17.644" v="799" actId="26606"/>
          <ac:grpSpMkLst>
            <pc:docMk/>
            <pc:sldMk cId="162450023" sldId="299"/>
            <ac:grpSpMk id="73" creationId="{520234FB-542E-4550-9C2F-1B56FD41A1CA}"/>
          </ac:grpSpMkLst>
        </pc:grpChg>
        <pc:grpChg chg="add del">
          <ac:chgData name="Community Work Ireland" userId="9b5289f989c04cbc" providerId="LiveId" clId="{F56F47A4-FB20-442D-B3CF-54FD08F2DC33}" dt="2022-04-26T16:17:24.578" v="801" actId="26606"/>
          <ac:grpSpMkLst>
            <pc:docMk/>
            <pc:sldMk cId="162450023" sldId="299"/>
            <ac:grpSpMk id="97" creationId="{166BF9EE-F7AC-4FA5-AC7E-001B3A642F75}"/>
          </ac:grpSpMkLst>
        </pc:grpChg>
        <pc:grpChg chg="add del">
          <ac:chgData name="Community Work Ireland" userId="9b5289f989c04cbc" providerId="LiveId" clId="{F56F47A4-FB20-442D-B3CF-54FD08F2DC33}" dt="2022-04-26T16:17:24.578" v="801" actId="26606"/>
          <ac:grpSpMkLst>
            <pc:docMk/>
            <pc:sldMk cId="162450023" sldId="299"/>
            <ac:grpSpMk id="98" creationId="{E312DBA5-56D8-42B2-BA94-28168C2A6703}"/>
          </ac:grpSpMkLst>
        </pc:grpChg>
        <pc:grpChg chg="add">
          <ac:chgData name="Community Work Ireland" userId="9b5289f989c04cbc" providerId="LiveId" clId="{F56F47A4-FB20-442D-B3CF-54FD08F2DC33}" dt="2022-04-26T16:17:24.603" v="802" actId="26606"/>
          <ac:grpSpMkLst>
            <pc:docMk/>
            <pc:sldMk cId="162450023" sldId="299"/>
            <ac:grpSpMk id="105" creationId="{7398C59F-5A18-487B-91D6-B955AACF2E50}"/>
          </ac:grpSpMkLst>
        </pc:grpChg>
        <pc:grpChg chg="add">
          <ac:chgData name="Community Work Ireland" userId="9b5289f989c04cbc" providerId="LiveId" clId="{F56F47A4-FB20-442D-B3CF-54FD08F2DC33}" dt="2022-04-26T16:17:24.603" v="802" actId="26606"/>
          <ac:grpSpMkLst>
            <pc:docMk/>
            <pc:sldMk cId="162450023" sldId="299"/>
            <ac:grpSpMk id="106" creationId="{520234FB-542E-4550-9C2F-1B56FD41A1CA}"/>
          </ac:grpSpMkLst>
        </pc:grpChg>
        <pc:picChg chg="del mod">
          <ac:chgData name="Community Work Ireland" userId="9b5289f989c04cbc" providerId="LiveId" clId="{F56F47A4-FB20-442D-B3CF-54FD08F2DC33}" dt="2022-04-26T16:07:36.743" v="785" actId="21"/>
          <ac:picMkLst>
            <pc:docMk/>
            <pc:sldMk cId="162450023" sldId="299"/>
            <ac:picMk id="4" creationId="{1402BA78-5547-430F-B9C8-1ED30856AE31}"/>
          </ac:picMkLst>
        </pc:picChg>
        <pc:picChg chg="add mod">
          <ac:chgData name="Community Work Ireland" userId="9b5289f989c04cbc" providerId="LiveId" clId="{F56F47A4-FB20-442D-B3CF-54FD08F2DC33}" dt="2022-04-26T16:17:24.603" v="802" actId="26606"/>
          <ac:picMkLst>
            <pc:docMk/>
            <pc:sldMk cId="162450023" sldId="299"/>
            <ac:picMk id="5" creationId="{F34E86D9-299F-4EBB-82FE-B93B6079AFFA}"/>
          </ac:picMkLst>
        </pc:pic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3DFB7-54B0-47FB-A671-64DB7901D6C3}" type="doc">
      <dgm:prSet loTypeId="urn:microsoft.com/office/officeart/2005/8/layout/rings+Icon" loCatId="officeonline" qsTypeId="urn:microsoft.com/office/officeart/2005/8/quickstyle/simple5" qsCatId="simple" csTypeId="urn:microsoft.com/office/officeart/2005/8/colors/accent1_4" csCatId="accent1" phldr="1"/>
      <dgm:spPr/>
    </dgm:pt>
    <dgm:pt modelId="{C0245322-68D0-4E00-9B05-62B4140563B7}">
      <dgm:prSet phldrT="[Text]"/>
      <dgm:spPr>
        <a:solidFill>
          <a:srgbClr val="00B0F0"/>
        </a:solidFill>
      </dgm:spPr>
      <dgm:t>
        <a:bodyPr/>
        <a:lstStyle/>
        <a:p>
          <a:r>
            <a:rPr lang="en-IE"/>
            <a:t>Dignity</a:t>
          </a:r>
        </a:p>
      </dgm:t>
    </dgm:pt>
    <dgm:pt modelId="{CF951B20-DBB8-43CC-954A-1E7F5748BFFE}" type="parTrans" cxnId="{BD6F9FBD-6E64-4AAC-AD36-C8E056345933}">
      <dgm:prSet/>
      <dgm:spPr/>
      <dgm:t>
        <a:bodyPr/>
        <a:lstStyle/>
        <a:p>
          <a:endParaRPr lang="en-IE"/>
        </a:p>
      </dgm:t>
    </dgm:pt>
    <dgm:pt modelId="{90187164-1325-488E-A753-44B218BF1FE9}" type="sibTrans" cxnId="{BD6F9FBD-6E64-4AAC-AD36-C8E056345933}">
      <dgm:prSet/>
      <dgm:spPr/>
      <dgm:t>
        <a:bodyPr/>
        <a:lstStyle/>
        <a:p>
          <a:endParaRPr lang="en-IE"/>
        </a:p>
      </dgm:t>
    </dgm:pt>
    <dgm:pt modelId="{A15DC528-991B-4740-AF55-1CF2A3876F51}">
      <dgm:prSet phldrT="[Text]"/>
      <dgm:spPr>
        <a:solidFill>
          <a:srgbClr val="00B0F0"/>
        </a:solidFill>
      </dgm:spPr>
      <dgm:t>
        <a:bodyPr/>
        <a:lstStyle/>
        <a:p>
          <a:r>
            <a:rPr lang="en-IE"/>
            <a:t>Participation</a:t>
          </a:r>
        </a:p>
      </dgm:t>
    </dgm:pt>
    <dgm:pt modelId="{9AA399BA-D565-4109-AB38-8FBC5431F25E}" type="parTrans" cxnId="{4634CCCC-0BBC-4289-ACF9-98627E128200}">
      <dgm:prSet/>
      <dgm:spPr/>
      <dgm:t>
        <a:bodyPr/>
        <a:lstStyle/>
        <a:p>
          <a:endParaRPr lang="en-IE"/>
        </a:p>
      </dgm:t>
    </dgm:pt>
    <dgm:pt modelId="{3E5F0291-3A09-4A37-9EBC-58A97CF483D5}" type="sibTrans" cxnId="{4634CCCC-0BBC-4289-ACF9-98627E128200}">
      <dgm:prSet/>
      <dgm:spPr/>
      <dgm:t>
        <a:bodyPr/>
        <a:lstStyle/>
        <a:p>
          <a:endParaRPr lang="en-IE"/>
        </a:p>
      </dgm:t>
    </dgm:pt>
    <dgm:pt modelId="{1490AE6C-DFA5-4332-9D09-E3261F178E64}">
      <dgm:prSet phldrT="[Text]"/>
      <dgm:spPr>
        <a:solidFill>
          <a:srgbClr val="00B0F0"/>
        </a:solidFill>
      </dgm:spPr>
      <dgm:t>
        <a:bodyPr/>
        <a:lstStyle/>
        <a:p>
          <a:r>
            <a:rPr lang="en-IE"/>
            <a:t>Autonomy</a:t>
          </a:r>
        </a:p>
      </dgm:t>
    </dgm:pt>
    <dgm:pt modelId="{0443BBE9-7DDC-4252-A4CF-C8FDD870B22A}" type="parTrans" cxnId="{41078DCF-243C-48D7-9FB0-F4E01A2D9D75}">
      <dgm:prSet/>
      <dgm:spPr/>
      <dgm:t>
        <a:bodyPr/>
        <a:lstStyle/>
        <a:p>
          <a:endParaRPr lang="en-IE"/>
        </a:p>
      </dgm:t>
    </dgm:pt>
    <dgm:pt modelId="{A1B3FAD7-F7BD-4F23-A257-B756CC2571B2}" type="sibTrans" cxnId="{41078DCF-243C-48D7-9FB0-F4E01A2D9D75}">
      <dgm:prSet/>
      <dgm:spPr/>
      <dgm:t>
        <a:bodyPr/>
        <a:lstStyle/>
        <a:p>
          <a:endParaRPr lang="en-IE"/>
        </a:p>
      </dgm:t>
    </dgm:pt>
    <dgm:pt modelId="{421C60DF-77A0-4D6C-8EE7-B68A6128DDCE}">
      <dgm:prSet/>
      <dgm:spPr>
        <a:solidFill>
          <a:srgbClr val="00B0F0"/>
        </a:solidFill>
      </dgm:spPr>
      <dgm:t>
        <a:bodyPr/>
        <a:lstStyle/>
        <a:p>
          <a:r>
            <a:rPr lang="en-IE"/>
            <a:t>Social Justice</a:t>
          </a:r>
        </a:p>
      </dgm:t>
    </dgm:pt>
    <dgm:pt modelId="{75316625-2833-4683-82BA-2194082A4698}" type="parTrans" cxnId="{E7785429-ECC2-454B-BF10-D5B0A19C0178}">
      <dgm:prSet/>
      <dgm:spPr/>
      <dgm:t>
        <a:bodyPr/>
        <a:lstStyle/>
        <a:p>
          <a:endParaRPr lang="en-IE"/>
        </a:p>
      </dgm:t>
    </dgm:pt>
    <dgm:pt modelId="{1D5BA800-4473-4572-82F9-E6520A8EBE87}" type="sibTrans" cxnId="{E7785429-ECC2-454B-BF10-D5B0A19C0178}">
      <dgm:prSet/>
      <dgm:spPr/>
      <dgm:t>
        <a:bodyPr/>
        <a:lstStyle/>
        <a:p>
          <a:endParaRPr lang="en-IE"/>
        </a:p>
      </dgm:t>
    </dgm:pt>
    <dgm:pt modelId="{163C9EA4-07D5-413B-81F8-68D2AB207203}">
      <dgm:prSet/>
      <dgm:spPr>
        <a:solidFill>
          <a:srgbClr val="00B0F0"/>
        </a:solidFill>
      </dgm:spPr>
      <dgm:t>
        <a:bodyPr/>
        <a:lstStyle/>
        <a:p>
          <a:r>
            <a:rPr lang="en-IE"/>
            <a:t>Environmental Justice</a:t>
          </a:r>
        </a:p>
      </dgm:t>
    </dgm:pt>
    <dgm:pt modelId="{6A0EDD08-0DC8-4118-A234-DE866A96ED4D}" type="parTrans" cxnId="{AB1148EC-AAAE-49F9-BF2E-4BE06AB8C715}">
      <dgm:prSet/>
      <dgm:spPr/>
      <dgm:t>
        <a:bodyPr/>
        <a:lstStyle/>
        <a:p>
          <a:endParaRPr lang="en-IE"/>
        </a:p>
      </dgm:t>
    </dgm:pt>
    <dgm:pt modelId="{F99CE4BE-6F3D-4D30-AE86-37CEBDD5E43E}" type="sibTrans" cxnId="{AB1148EC-AAAE-49F9-BF2E-4BE06AB8C715}">
      <dgm:prSet/>
      <dgm:spPr/>
      <dgm:t>
        <a:bodyPr/>
        <a:lstStyle/>
        <a:p>
          <a:endParaRPr lang="en-IE"/>
        </a:p>
      </dgm:t>
    </dgm:pt>
    <dgm:pt modelId="{16AD065E-BCC9-4F4E-B1E7-BAA6FA2D03F9}" type="pres">
      <dgm:prSet presAssocID="{81B3DFB7-54B0-47FB-A671-64DB7901D6C3}" presName="Name0" presStyleCnt="0">
        <dgm:presLayoutVars>
          <dgm:chMax val="7"/>
          <dgm:dir/>
          <dgm:resizeHandles val="exact"/>
        </dgm:presLayoutVars>
      </dgm:prSet>
      <dgm:spPr/>
    </dgm:pt>
    <dgm:pt modelId="{CD844A06-63D6-46DB-BC3B-0A9FE1F3EE2C}" type="pres">
      <dgm:prSet presAssocID="{81B3DFB7-54B0-47FB-A671-64DB7901D6C3}" presName="ellipse1" presStyleLbl="vennNode1" presStyleIdx="0" presStyleCnt="5" custLinFactNeighborX="16525" custLinFactNeighborY="-291">
        <dgm:presLayoutVars>
          <dgm:bulletEnabled val="1"/>
        </dgm:presLayoutVars>
      </dgm:prSet>
      <dgm:spPr/>
    </dgm:pt>
    <dgm:pt modelId="{9D54AA75-B524-492A-9E4C-5F66708EA610}" type="pres">
      <dgm:prSet presAssocID="{81B3DFB7-54B0-47FB-A671-64DB7901D6C3}" presName="ellipse2" presStyleLbl="vennNode1" presStyleIdx="1" presStyleCnt="5">
        <dgm:presLayoutVars>
          <dgm:bulletEnabled val="1"/>
        </dgm:presLayoutVars>
      </dgm:prSet>
      <dgm:spPr/>
    </dgm:pt>
    <dgm:pt modelId="{318DBEE5-1DB5-4DB1-B721-F1AF9C71C2B8}" type="pres">
      <dgm:prSet presAssocID="{81B3DFB7-54B0-47FB-A671-64DB7901D6C3}" presName="ellipse3" presStyleLbl="vennNode1" presStyleIdx="2" presStyleCnt="5">
        <dgm:presLayoutVars>
          <dgm:bulletEnabled val="1"/>
        </dgm:presLayoutVars>
      </dgm:prSet>
      <dgm:spPr/>
    </dgm:pt>
    <dgm:pt modelId="{07E7457F-B024-4713-86EB-9E64BDBD40B8}" type="pres">
      <dgm:prSet presAssocID="{81B3DFB7-54B0-47FB-A671-64DB7901D6C3}" presName="ellipse4" presStyleLbl="vennNode1" presStyleIdx="3" presStyleCnt="5">
        <dgm:presLayoutVars>
          <dgm:bulletEnabled val="1"/>
        </dgm:presLayoutVars>
      </dgm:prSet>
      <dgm:spPr/>
    </dgm:pt>
    <dgm:pt modelId="{97244827-0A7C-4841-A523-9F9C001DD81D}" type="pres">
      <dgm:prSet presAssocID="{81B3DFB7-54B0-47FB-A671-64DB7901D6C3}" presName="ellipse5" presStyleLbl="vennNode1" presStyleIdx="4" presStyleCnt="5" custLinFactNeighborX="-21185" custLinFactNeighborY="-9771">
        <dgm:presLayoutVars>
          <dgm:bulletEnabled val="1"/>
        </dgm:presLayoutVars>
      </dgm:prSet>
      <dgm:spPr/>
    </dgm:pt>
  </dgm:ptLst>
  <dgm:cxnLst>
    <dgm:cxn modelId="{E7785429-ECC2-454B-BF10-D5B0A19C0178}" srcId="{81B3DFB7-54B0-47FB-A671-64DB7901D6C3}" destId="{421C60DF-77A0-4D6C-8EE7-B68A6128DDCE}" srcOrd="2" destOrd="0" parTransId="{75316625-2833-4683-82BA-2194082A4698}" sibTransId="{1D5BA800-4473-4572-82F9-E6520A8EBE87}"/>
    <dgm:cxn modelId="{0FB1E95E-1722-49AF-AA0D-1691FE0D817C}" type="presOf" srcId="{1490AE6C-DFA5-4332-9D09-E3261F178E64}" destId="{97244827-0A7C-4841-A523-9F9C001DD81D}" srcOrd="0" destOrd="0" presId="urn:microsoft.com/office/officeart/2005/8/layout/rings+Icon"/>
    <dgm:cxn modelId="{C9675543-73DE-42A6-B262-DA2F512B2ECF}" type="presOf" srcId="{421C60DF-77A0-4D6C-8EE7-B68A6128DDCE}" destId="{318DBEE5-1DB5-4DB1-B721-F1AF9C71C2B8}" srcOrd="0" destOrd="0" presId="urn:microsoft.com/office/officeart/2005/8/layout/rings+Icon"/>
    <dgm:cxn modelId="{96741153-5315-4A27-AEA2-C45C12EAA1A3}" type="presOf" srcId="{C0245322-68D0-4E00-9B05-62B4140563B7}" destId="{CD844A06-63D6-46DB-BC3B-0A9FE1F3EE2C}" srcOrd="0" destOrd="0" presId="urn:microsoft.com/office/officeart/2005/8/layout/rings+Icon"/>
    <dgm:cxn modelId="{6ECC6193-693A-47AF-B089-415249096225}" type="presOf" srcId="{A15DC528-991B-4740-AF55-1CF2A3876F51}" destId="{9D54AA75-B524-492A-9E4C-5F66708EA610}" srcOrd="0" destOrd="0" presId="urn:microsoft.com/office/officeart/2005/8/layout/rings+Icon"/>
    <dgm:cxn modelId="{C7DA07BB-6E97-401D-AFD6-02FA1FF751B8}" type="presOf" srcId="{81B3DFB7-54B0-47FB-A671-64DB7901D6C3}" destId="{16AD065E-BCC9-4F4E-B1E7-BAA6FA2D03F9}" srcOrd="0" destOrd="0" presId="urn:microsoft.com/office/officeart/2005/8/layout/rings+Icon"/>
    <dgm:cxn modelId="{BD6F9FBD-6E64-4AAC-AD36-C8E056345933}" srcId="{81B3DFB7-54B0-47FB-A671-64DB7901D6C3}" destId="{C0245322-68D0-4E00-9B05-62B4140563B7}" srcOrd="0" destOrd="0" parTransId="{CF951B20-DBB8-43CC-954A-1E7F5748BFFE}" sibTransId="{90187164-1325-488E-A753-44B218BF1FE9}"/>
    <dgm:cxn modelId="{4634CCCC-0BBC-4289-ACF9-98627E128200}" srcId="{81B3DFB7-54B0-47FB-A671-64DB7901D6C3}" destId="{A15DC528-991B-4740-AF55-1CF2A3876F51}" srcOrd="1" destOrd="0" parTransId="{9AA399BA-D565-4109-AB38-8FBC5431F25E}" sibTransId="{3E5F0291-3A09-4A37-9EBC-58A97CF483D5}"/>
    <dgm:cxn modelId="{41078DCF-243C-48D7-9FB0-F4E01A2D9D75}" srcId="{81B3DFB7-54B0-47FB-A671-64DB7901D6C3}" destId="{1490AE6C-DFA5-4332-9D09-E3261F178E64}" srcOrd="4" destOrd="0" parTransId="{0443BBE9-7DDC-4252-A4CF-C8FDD870B22A}" sibTransId="{A1B3FAD7-F7BD-4F23-A257-B756CC2571B2}"/>
    <dgm:cxn modelId="{AB1148EC-AAAE-49F9-BF2E-4BE06AB8C715}" srcId="{81B3DFB7-54B0-47FB-A671-64DB7901D6C3}" destId="{163C9EA4-07D5-413B-81F8-68D2AB207203}" srcOrd="3" destOrd="0" parTransId="{6A0EDD08-0DC8-4118-A234-DE866A96ED4D}" sibTransId="{F99CE4BE-6F3D-4D30-AE86-37CEBDD5E43E}"/>
    <dgm:cxn modelId="{1FF3F8F6-1D4F-4B5B-8604-39F0E326F222}" type="presOf" srcId="{163C9EA4-07D5-413B-81F8-68D2AB207203}" destId="{07E7457F-B024-4713-86EB-9E64BDBD40B8}" srcOrd="0" destOrd="0" presId="urn:microsoft.com/office/officeart/2005/8/layout/rings+Icon"/>
    <dgm:cxn modelId="{1B52274B-0A5F-4E29-9725-DB8CB91BE6E7}" type="presParOf" srcId="{16AD065E-BCC9-4F4E-B1E7-BAA6FA2D03F9}" destId="{CD844A06-63D6-46DB-BC3B-0A9FE1F3EE2C}" srcOrd="0" destOrd="0" presId="urn:microsoft.com/office/officeart/2005/8/layout/rings+Icon"/>
    <dgm:cxn modelId="{47BB3F4B-0A34-4D0F-93C3-3B7824398DFA}" type="presParOf" srcId="{16AD065E-BCC9-4F4E-B1E7-BAA6FA2D03F9}" destId="{9D54AA75-B524-492A-9E4C-5F66708EA610}" srcOrd="1" destOrd="0" presId="urn:microsoft.com/office/officeart/2005/8/layout/rings+Icon"/>
    <dgm:cxn modelId="{388D7213-6A5A-46C7-8F5C-D23B6A364B5D}" type="presParOf" srcId="{16AD065E-BCC9-4F4E-B1E7-BAA6FA2D03F9}" destId="{318DBEE5-1DB5-4DB1-B721-F1AF9C71C2B8}" srcOrd="2" destOrd="0" presId="urn:microsoft.com/office/officeart/2005/8/layout/rings+Icon"/>
    <dgm:cxn modelId="{CC18B710-EF94-47C2-8B3E-54EF3B0AD160}" type="presParOf" srcId="{16AD065E-BCC9-4F4E-B1E7-BAA6FA2D03F9}" destId="{07E7457F-B024-4713-86EB-9E64BDBD40B8}" srcOrd="3" destOrd="0" presId="urn:microsoft.com/office/officeart/2005/8/layout/rings+Icon"/>
    <dgm:cxn modelId="{118462F3-B3A1-4919-A4D4-658D26C02EE6}" type="presParOf" srcId="{16AD065E-BCC9-4F4E-B1E7-BAA6FA2D03F9}" destId="{97244827-0A7C-4841-A523-9F9C001DD81D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8DF45-3394-40C6-A8A0-F66B557DF00E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4F9F5F6-10EC-4DAA-A30C-674FFFA90F48}">
      <dgm:prSet/>
      <dgm:spPr/>
      <dgm:t>
        <a:bodyPr/>
        <a:lstStyle/>
        <a:p>
          <a:r>
            <a:rPr lang="en-US"/>
            <a:t>To </a:t>
          </a:r>
          <a:r>
            <a:rPr lang="en-US" b="1"/>
            <a:t>build collective capacity and engagement of Rights Holders </a:t>
          </a:r>
          <a:r>
            <a:rPr lang="en-US"/>
            <a:t>in Galway City to support the effective implementation of the Public Sector Duty.</a:t>
          </a:r>
        </a:p>
      </dgm:t>
    </dgm:pt>
    <dgm:pt modelId="{9E954CFC-BC8C-4F08-886D-4199150309E1}" type="parTrans" cxnId="{EDE3E49A-6309-4EDB-A958-89B9A0D4DC73}">
      <dgm:prSet/>
      <dgm:spPr/>
      <dgm:t>
        <a:bodyPr/>
        <a:lstStyle/>
        <a:p>
          <a:endParaRPr lang="en-US"/>
        </a:p>
      </dgm:t>
    </dgm:pt>
    <dgm:pt modelId="{23EC1760-3EBF-4256-814C-AAA037AE5763}" type="sibTrans" cxnId="{EDE3E49A-6309-4EDB-A958-89B9A0D4DC73}">
      <dgm:prSet/>
      <dgm:spPr/>
      <dgm:t>
        <a:bodyPr/>
        <a:lstStyle/>
        <a:p>
          <a:endParaRPr lang="en-US"/>
        </a:p>
      </dgm:t>
    </dgm:pt>
    <dgm:pt modelId="{5E6B9744-8605-4C25-B20E-F04ADE9F86AF}">
      <dgm:prSet/>
      <dgm:spPr/>
      <dgm:t>
        <a:bodyPr/>
        <a:lstStyle/>
        <a:p>
          <a:r>
            <a:rPr lang="en-US"/>
            <a:t>Develop an </a:t>
          </a:r>
          <a:r>
            <a:rPr lang="en-US" b="1"/>
            <a:t>innovative model for Rights Holder participation in the implementation of the duty</a:t>
          </a:r>
          <a:r>
            <a:rPr lang="en-US"/>
            <a:t>, to enable a participative evidence-based approach to the implementation of each of the three key steps : assess, address, and report</a:t>
          </a:r>
        </a:p>
      </dgm:t>
    </dgm:pt>
    <dgm:pt modelId="{6A34D66E-8F0F-4449-9EFF-9DC775B4DDA5}" type="parTrans" cxnId="{F69C8BD4-1691-47D2-AF2C-F446B73C1190}">
      <dgm:prSet/>
      <dgm:spPr/>
      <dgm:t>
        <a:bodyPr/>
        <a:lstStyle/>
        <a:p>
          <a:endParaRPr lang="en-US"/>
        </a:p>
      </dgm:t>
    </dgm:pt>
    <dgm:pt modelId="{B3BC6DFC-FBA1-4848-8EEF-F5BFDC154C66}" type="sibTrans" cxnId="{F69C8BD4-1691-47D2-AF2C-F446B73C1190}">
      <dgm:prSet/>
      <dgm:spPr/>
      <dgm:t>
        <a:bodyPr/>
        <a:lstStyle/>
        <a:p>
          <a:endParaRPr lang="en-US"/>
        </a:p>
      </dgm:t>
    </dgm:pt>
    <dgm:pt modelId="{D6EA4CFC-2E88-45C7-9902-47B26BD38C7C}" type="pres">
      <dgm:prSet presAssocID="{D788DF45-3394-40C6-A8A0-F66B557DF00E}" presName="vert0" presStyleCnt="0">
        <dgm:presLayoutVars>
          <dgm:dir/>
          <dgm:animOne val="branch"/>
          <dgm:animLvl val="lvl"/>
        </dgm:presLayoutVars>
      </dgm:prSet>
      <dgm:spPr/>
    </dgm:pt>
    <dgm:pt modelId="{3313E8C0-4CDD-4DF9-A2AF-D25E5722A584}" type="pres">
      <dgm:prSet presAssocID="{A4F9F5F6-10EC-4DAA-A30C-674FFFA90F48}" presName="thickLine" presStyleLbl="alignNode1" presStyleIdx="0" presStyleCnt="2"/>
      <dgm:spPr/>
    </dgm:pt>
    <dgm:pt modelId="{A09C5263-0658-43D3-B809-6A7BB51F88A2}" type="pres">
      <dgm:prSet presAssocID="{A4F9F5F6-10EC-4DAA-A30C-674FFFA90F48}" presName="horz1" presStyleCnt="0"/>
      <dgm:spPr/>
    </dgm:pt>
    <dgm:pt modelId="{69470E7A-6EED-4B5B-AB73-F32FF66C0493}" type="pres">
      <dgm:prSet presAssocID="{A4F9F5F6-10EC-4DAA-A30C-674FFFA90F48}" presName="tx1" presStyleLbl="revTx" presStyleIdx="0" presStyleCnt="2"/>
      <dgm:spPr/>
    </dgm:pt>
    <dgm:pt modelId="{D0B20899-F3B0-4F07-8855-EB0225A8D879}" type="pres">
      <dgm:prSet presAssocID="{A4F9F5F6-10EC-4DAA-A30C-674FFFA90F48}" presName="vert1" presStyleCnt="0"/>
      <dgm:spPr/>
    </dgm:pt>
    <dgm:pt modelId="{BF16B354-2615-49C9-97C2-06DFC81E765B}" type="pres">
      <dgm:prSet presAssocID="{5E6B9744-8605-4C25-B20E-F04ADE9F86AF}" presName="thickLine" presStyleLbl="alignNode1" presStyleIdx="1" presStyleCnt="2"/>
      <dgm:spPr/>
    </dgm:pt>
    <dgm:pt modelId="{8AB690F3-632C-4C49-A4AA-3F218B624278}" type="pres">
      <dgm:prSet presAssocID="{5E6B9744-8605-4C25-B20E-F04ADE9F86AF}" presName="horz1" presStyleCnt="0"/>
      <dgm:spPr/>
    </dgm:pt>
    <dgm:pt modelId="{8DBDDBE6-27E5-4851-B239-6DBD9B3FEA0F}" type="pres">
      <dgm:prSet presAssocID="{5E6B9744-8605-4C25-B20E-F04ADE9F86AF}" presName="tx1" presStyleLbl="revTx" presStyleIdx="1" presStyleCnt="2"/>
      <dgm:spPr/>
    </dgm:pt>
    <dgm:pt modelId="{03600749-5303-4809-8C5A-056C5627C436}" type="pres">
      <dgm:prSet presAssocID="{5E6B9744-8605-4C25-B20E-F04ADE9F86AF}" presName="vert1" presStyleCnt="0"/>
      <dgm:spPr/>
    </dgm:pt>
  </dgm:ptLst>
  <dgm:cxnLst>
    <dgm:cxn modelId="{106F5675-166E-4808-A5B1-C27504CF2007}" type="presOf" srcId="{D788DF45-3394-40C6-A8A0-F66B557DF00E}" destId="{D6EA4CFC-2E88-45C7-9902-47B26BD38C7C}" srcOrd="0" destOrd="0" presId="urn:microsoft.com/office/officeart/2008/layout/LinedList"/>
    <dgm:cxn modelId="{D22B4956-0DBF-4893-85A3-BCA73314CB63}" type="presOf" srcId="{5E6B9744-8605-4C25-B20E-F04ADE9F86AF}" destId="{8DBDDBE6-27E5-4851-B239-6DBD9B3FEA0F}" srcOrd="0" destOrd="0" presId="urn:microsoft.com/office/officeart/2008/layout/LinedList"/>
    <dgm:cxn modelId="{EDE3E49A-6309-4EDB-A958-89B9A0D4DC73}" srcId="{D788DF45-3394-40C6-A8A0-F66B557DF00E}" destId="{A4F9F5F6-10EC-4DAA-A30C-674FFFA90F48}" srcOrd="0" destOrd="0" parTransId="{9E954CFC-BC8C-4F08-886D-4199150309E1}" sibTransId="{23EC1760-3EBF-4256-814C-AAA037AE5763}"/>
    <dgm:cxn modelId="{F69C8BD4-1691-47D2-AF2C-F446B73C1190}" srcId="{D788DF45-3394-40C6-A8A0-F66B557DF00E}" destId="{5E6B9744-8605-4C25-B20E-F04ADE9F86AF}" srcOrd="1" destOrd="0" parTransId="{6A34D66E-8F0F-4449-9EFF-9DC775B4DDA5}" sibTransId="{B3BC6DFC-FBA1-4848-8EEF-F5BFDC154C66}"/>
    <dgm:cxn modelId="{CBC3C0EA-C606-4E96-A33F-F84E6D244C27}" type="presOf" srcId="{A4F9F5F6-10EC-4DAA-A30C-674FFFA90F48}" destId="{69470E7A-6EED-4B5B-AB73-F32FF66C0493}" srcOrd="0" destOrd="0" presId="urn:microsoft.com/office/officeart/2008/layout/LinedList"/>
    <dgm:cxn modelId="{D1984967-C6FA-4CE0-93F3-1590C8B671E4}" type="presParOf" srcId="{D6EA4CFC-2E88-45C7-9902-47B26BD38C7C}" destId="{3313E8C0-4CDD-4DF9-A2AF-D25E5722A584}" srcOrd="0" destOrd="0" presId="urn:microsoft.com/office/officeart/2008/layout/LinedList"/>
    <dgm:cxn modelId="{D620DE2E-5735-44AC-B51A-5EBEC65E56B2}" type="presParOf" srcId="{D6EA4CFC-2E88-45C7-9902-47B26BD38C7C}" destId="{A09C5263-0658-43D3-B809-6A7BB51F88A2}" srcOrd="1" destOrd="0" presId="urn:microsoft.com/office/officeart/2008/layout/LinedList"/>
    <dgm:cxn modelId="{1AD06A53-E3BC-4BD8-A88F-D42C1BE314B0}" type="presParOf" srcId="{A09C5263-0658-43D3-B809-6A7BB51F88A2}" destId="{69470E7A-6EED-4B5B-AB73-F32FF66C0493}" srcOrd="0" destOrd="0" presId="urn:microsoft.com/office/officeart/2008/layout/LinedList"/>
    <dgm:cxn modelId="{AA2A809C-8CDB-4A48-893A-9788A3662A2C}" type="presParOf" srcId="{A09C5263-0658-43D3-B809-6A7BB51F88A2}" destId="{D0B20899-F3B0-4F07-8855-EB0225A8D879}" srcOrd="1" destOrd="0" presId="urn:microsoft.com/office/officeart/2008/layout/LinedList"/>
    <dgm:cxn modelId="{BE26002F-5BAA-4ECA-8FE6-B85E83D7B2EC}" type="presParOf" srcId="{D6EA4CFC-2E88-45C7-9902-47B26BD38C7C}" destId="{BF16B354-2615-49C9-97C2-06DFC81E765B}" srcOrd="2" destOrd="0" presId="urn:microsoft.com/office/officeart/2008/layout/LinedList"/>
    <dgm:cxn modelId="{D1DC955F-7CD8-43E5-B00F-3FDA97C90284}" type="presParOf" srcId="{D6EA4CFC-2E88-45C7-9902-47B26BD38C7C}" destId="{8AB690F3-632C-4C49-A4AA-3F218B624278}" srcOrd="3" destOrd="0" presId="urn:microsoft.com/office/officeart/2008/layout/LinedList"/>
    <dgm:cxn modelId="{4CE14C3B-745A-4C4F-B931-AAAB1299D664}" type="presParOf" srcId="{8AB690F3-632C-4C49-A4AA-3F218B624278}" destId="{8DBDDBE6-27E5-4851-B239-6DBD9B3FEA0F}" srcOrd="0" destOrd="0" presId="urn:microsoft.com/office/officeart/2008/layout/LinedList"/>
    <dgm:cxn modelId="{7D9D9484-91EE-4A97-AC32-9B64ED67BA37}" type="presParOf" srcId="{8AB690F3-632C-4C49-A4AA-3F218B624278}" destId="{03600749-5303-4809-8C5A-056C5627C4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9CA21-C388-434A-A16E-202A05F7C54A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99AA4EC-6AA9-4CA2-88FB-FB9FE69F739D}">
      <dgm:prSet/>
      <dgm:spPr/>
      <dgm:t>
        <a:bodyPr/>
        <a:lstStyle/>
        <a:p>
          <a:r>
            <a:rPr lang="en-IE" b="1"/>
            <a:t>Objective 1 </a:t>
          </a:r>
          <a:r>
            <a:rPr lang="en-IE"/>
            <a:t>: To enhance and build </a:t>
          </a:r>
          <a:r>
            <a:rPr lang="en-US"/>
            <a:t>the collective </a:t>
          </a:r>
          <a:r>
            <a:rPr lang="en-US" b="1"/>
            <a:t>capacity and collective voice and solidarity </a:t>
          </a:r>
          <a:r>
            <a:rPr lang="en-US"/>
            <a:t>of Rights Holders in Galway City with regard to the PSD</a:t>
          </a:r>
        </a:p>
      </dgm:t>
    </dgm:pt>
    <dgm:pt modelId="{797AA2B6-CCA0-4470-86FA-58E4C25798FE}" type="parTrans" cxnId="{4A496C16-BABD-4A3D-865F-BA09F059C00D}">
      <dgm:prSet/>
      <dgm:spPr/>
      <dgm:t>
        <a:bodyPr/>
        <a:lstStyle/>
        <a:p>
          <a:endParaRPr lang="en-US"/>
        </a:p>
      </dgm:t>
    </dgm:pt>
    <dgm:pt modelId="{9CB7609D-5EDD-4463-9ADD-EA0BE7EF0111}" type="sibTrans" cxnId="{4A496C16-BABD-4A3D-865F-BA09F059C00D}">
      <dgm:prSet/>
      <dgm:spPr/>
      <dgm:t>
        <a:bodyPr/>
        <a:lstStyle/>
        <a:p>
          <a:endParaRPr lang="en-US"/>
        </a:p>
      </dgm:t>
    </dgm:pt>
    <dgm:pt modelId="{9E81B72D-F5F3-422A-BECB-34D533B3DADE}">
      <dgm:prSet/>
      <dgm:spPr/>
      <dgm:t>
        <a:bodyPr/>
        <a:lstStyle/>
        <a:p>
          <a:r>
            <a:rPr lang="en-US" b="1"/>
            <a:t>Objective 2: </a:t>
          </a:r>
          <a:r>
            <a:rPr lang="en-US"/>
            <a:t>To </a:t>
          </a:r>
          <a:r>
            <a:rPr lang="en-US" b="1"/>
            <a:t>support and mentor Rights Holders to engage </a:t>
          </a:r>
          <a:r>
            <a:rPr lang="en-US"/>
            <a:t>in the process of implementation</a:t>
          </a:r>
        </a:p>
      </dgm:t>
    </dgm:pt>
    <dgm:pt modelId="{CAD6E2ED-E251-4E5F-AC52-CB8253CC8946}" type="parTrans" cxnId="{FCAD3529-A982-4932-918F-8E975F9B65E1}">
      <dgm:prSet/>
      <dgm:spPr/>
      <dgm:t>
        <a:bodyPr/>
        <a:lstStyle/>
        <a:p>
          <a:endParaRPr lang="en-US"/>
        </a:p>
      </dgm:t>
    </dgm:pt>
    <dgm:pt modelId="{2FA26718-6E62-47B3-8FF0-3287B554BF84}" type="sibTrans" cxnId="{FCAD3529-A982-4932-918F-8E975F9B65E1}">
      <dgm:prSet/>
      <dgm:spPr/>
      <dgm:t>
        <a:bodyPr/>
        <a:lstStyle/>
        <a:p>
          <a:endParaRPr lang="en-US"/>
        </a:p>
      </dgm:t>
    </dgm:pt>
    <dgm:pt modelId="{46723D0F-9FFB-470F-A650-F1C65ADD3463}">
      <dgm:prSet/>
      <dgm:spPr/>
      <dgm:t>
        <a:bodyPr/>
        <a:lstStyle/>
        <a:p>
          <a:r>
            <a:rPr lang="en-IE" b="1"/>
            <a:t>Objective 3: To raise the profile of the Public </a:t>
          </a:r>
          <a:r>
            <a:rPr lang="en-US" b="1"/>
            <a:t>Sector Duty amongst Duty Bearers</a:t>
          </a:r>
          <a:endParaRPr lang="en-US"/>
        </a:p>
      </dgm:t>
    </dgm:pt>
    <dgm:pt modelId="{1B1D288D-09AD-4B99-82CD-54FEF1A5EAAD}" type="parTrans" cxnId="{B25DC25F-06FB-46AA-834D-3653735D40F3}">
      <dgm:prSet/>
      <dgm:spPr/>
      <dgm:t>
        <a:bodyPr/>
        <a:lstStyle/>
        <a:p>
          <a:endParaRPr lang="en-US"/>
        </a:p>
      </dgm:t>
    </dgm:pt>
    <dgm:pt modelId="{CE508372-99DB-4949-BD2A-5C9E27FACF70}" type="sibTrans" cxnId="{B25DC25F-06FB-46AA-834D-3653735D40F3}">
      <dgm:prSet/>
      <dgm:spPr/>
      <dgm:t>
        <a:bodyPr/>
        <a:lstStyle/>
        <a:p>
          <a:endParaRPr lang="en-US"/>
        </a:p>
      </dgm:t>
    </dgm:pt>
    <dgm:pt modelId="{69F6845E-E922-4157-83BB-FB2A7F4B15DA}">
      <dgm:prSet/>
      <dgm:spPr/>
      <dgm:t>
        <a:bodyPr/>
        <a:lstStyle/>
        <a:p>
          <a:r>
            <a:rPr lang="en-IE" b="1"/>
            <a:t>Objective 4: To provide </a:t>
          </a:r>
          <a:r>
            <a:rPr lang="en-US" b="1"/>
            <a:t>a service to duty bearing organisations </a:t>
          </a:r>
          <a:r>
            <a:rPr lang="en-US"/>
            <a:t>so that plans and policies can be assessed from an equality and human rights perspective.</a:t>
          </a:r>
        </a:p>
      </dgm:t>
    </dgm:pt>
    <dgm:pt modelId="{DAFDD177-A684-4BBC-8470-D730E628C9F0}" type="parTrans" cxnId="{961A708C-B3C7-4A7A-9C7D-BF6E563C17A8}">
      <dgm:prSet/>
      <dgm:spPr/>
      <dgm:t>
        <a:bodyPr/>
        <a:lstStyle/>
        <a:p>
          <a:endParaRPr lang="en-US"/>
        </a:p>
      </dgm:t>
    </dgm:pt>
    <dgm:pt modelId="{CB1ADE17-1F1B-4666-886E-862E0EFF5C02}" type="sibTrans" cxnId="{961A708C-B3C7-4A7A-9C7D-BF6E563C17A8}">
      <dgm:prSet/>
      <dgm:spPr/>
      <dgm:t>
        <a:bodyPr/>
        <a:lstStyle/>
        <a:p>
          <a:endParaRPr lang="en-US"/>
        </a:p>
      </dgm:t>
    </dgm:pt>
    <dgm:pt modelId="{3D4BD9E8-E27E-468A-BA7E-23F9A59CC0CB}">
      <dgm:prSet/>
      <dgm:spPr/>
      <dgm:t>
        <a:bodyPr/>
        <a:lstStyle/>
        <a:p>
          <a:r>
            <a:rPr lang="en-IE" b="1"/>
            <a:t>Objective 5: </a:t>
          </a:r>
          <a:r>
            <a:rPr lang="en-US"/>
            <a:t>To ensure a project legacy of an established panel of Duty Bearers</a:t>
          </a:r>
        </a:p>
      </dgm:t>
    </dgm:pt>
    <dgm:pt modelId="{8CC4C563-3453-414F-B4AB-EFFA57C9CC9E}" type="parTrans" cxnId="{C2728898-96E5-43B1-BB6F-CF229687C7C6}">
      <dgm:prSet/>
      <dgm:spPr/>
      <dgm:t>
        <a:bodyPr/>
        <a:lstStyle/>
        <a:p>
          <a:endParaRPr lang="en-US"/>
        </a:p>
      </dgm:t>
    </dgm:pt>
    <dgm:pt modelId="{CF9376AF-B18D-414E-8A3B-A106E630BC51}" type="sibTrans" cxnId="{C2728898-96E5-43B1-BB6F-CF229687C7C6}">
      <dgm:prSet/>
      <dgm:spPr/>
      <dgm:t>
        <a:bodyPr/>
        <a:lstStyle/>
        <a:p>
          <a:endParaRPr lang="en-US"/>
        </a:p>
      </dgm:t>
    </dgm:pt>
    <dgm:pt modelId="{1E137663-ACB7-4BB5-BBA5-8F0E0EA2C0E2}" type="pres">
      <dgm:prSet presAssocID="{3E29CA21-C388-434A-A16E-202A05F7C54A}" presName="vert0" presStyleCnt="0">
        <dgm:presLayoutVars>
          <dgm:dir/>
          <dgm:animOne val="branch"/>
          <dgm:animLvl val="lvl"/>
        </dgm:presLayoutVars>
      </dgm:prSet>
      <dgm:spPr/>
    </dgm:pt>
    <dgm:pt modelId="{B7A913F0-351A-4711-8C33-1C4F2B15F856}" type="pres">
      <dgm:prSet presAssocID="{799AA4EC-6AA9-4CA2-88FB-FB9FE69F739D}" presName="thickLine" presStyleLbl="alignNode1" presStyleIdx="0" presStyleCnt="5"/>
      <dgm:spPr/>
    </dgm:pt>
    <dgm:pt modelId="{6EA12A9E-D140-4212-A20E-1E032BB1BD0C}" type="pres">
      <dgm:prSet presAssocID="{799AA4EC-6AA9-4CA2-88FB-FB9FE69F739D}" presName="horz1" presStyleCnt="0"/>
      <dgm:spPr/>
    </dgm:pt>
    <dgm:pt modelId="{B4211FAF-4E2D-48F8-9F98-CF649680DFFB}" type="pres">
      <dgm:prSet presAssocID="{799AA4EC-6AA9-4CA2-88FB-FB9FE69F739D}" presName="tx1" presStyleLbl="revTx" presStyleIdx="0" presStyleCnt="5"/>
      <dgm:spPr/>
    </dgm:pt>
    <dgm:pt modelId="{85EC6FF8-605E-44D5-813D-59E5EC3DC629}" type="pres">
      <dgm:prSet presAssocID="{799AA4EC-6AA9-4CA2-88FB-FB9FE69F739D}" presName="vert1" presStyleCnt="0"/>
      <dgm:spPr/>
    </dgm:pt>
    <dgm:pt modelId="{1CE81D53-EE7F-4ED5-95AB-3FC3415F02A8}" type="pres">
      <dgm:prSet presAssocID="{9E81B72D-F5F3-422A-BECB-34D533B3DADE}" presName="thickLine" presStyleLbl="alignNode1" presStyleIdx="1" presStyleCnt="5"/>
      <dgm:spPr/>
    </dgm:pt>
    <dgm:pt modelId="{BEF355B9-4ADB-49C6-80DC-75238289F996}" type="pres">
      <dgm:prSet presAssocID="{9E81B72D-F5F3-422A-BECB-34D533B3DADE}" presName="horz1" presStyleCnt="0"/>
      <dgm:spPr/>
    </dgm:pt>
    <dgm:pt modelId="{BB39565E-C588-4C5C-983D-D8DAA9F42D23}" type="pres">
      <dgm:prSet presAssocID="{9E81B72D-F5F3-422A-BECB-34D533B3DADE}" presName="tx1" presStyleLbl="revTx" presStyleIdx="1" presStyleCnt="5"/>
      <dgm:spPr/>
    </dgm:pt>
    <dgm:pt modelId="{B8F7012A-67A6-4875-9CFF-85F638900424}" type="pres">
      <dgm:prSet presAssocID="{9E81B72D-F5F3-422A-BECB-34D533B3DADE}" presName="vert1" presStyleCnt="0"/>
      <dgm:spPr/>
    </dgm:pt>
    <dgm:pt modelId="{E7334CD2-6338-433D-A6C1-91E148C2CFA9}" type="pres">
      <dgm:prSet presAssocID="{46723D0F-9FFB-470F-A650-F1C65ADD3463}" presName="thickLine" presStyleLbl="alignNode1" presStyleIdx="2" presStyleCnt="5"/>
      <dgm:spPr/>
    </dgm:pt>
    <dgm:pt modelId="{7877996C-F7ED-4780-9988-1894A4AE4993}" type="pres">
      <dgm:prSet presAssocID="{46723D0F-9FFB-470F-A650-F1C65ADD3463}" presName="horz1" presStyleCnt="0"/>
      <dgm:spPr/>
    </dgm:pt>
    <dgm:pt modelId="{ED5EDE61-4582-4633-959B-29B38992C544}" type="pres">
      <dgm:prSet presAssocID="{46723D0F-9FFB-470F-A650-F1C65ADD3463}" presName="tx1" presStyleLbl="revTx" presStyleIdx="2" presStyleCnt="5"/>
      <dgm:spPr/>
    </dgm:pt>
    <dgm:pt modelId="{F3661080-958C-4543-94CF-F2E8C3595450}" type="pres">
      <dgm:prSet presAssocID="{46723D0F-9FFB-470F-A650-F1C65ADD3463}" presName="vert1" presStyleCnt="0"/>
      <dgm:spPr/>
    </dgm:pt>
    <dgm:pt modelId="{4A95E269-FDBB-4E13-99BD-1EDDC5B01BCD}" type="pres">
      <dgm:prSet presAssocID="{69F6845E-E922-4157-83BB-FB2A7F4B15DA}" presName="thickLine" presStyleLbl="alignNode1" presStyleIdx="3" presStyleCnt="5"/>
      <dgm:spPr/>
    </dgm:pt>
    <dgm:pt modelId="{A227E66D-55A7-40D3-8912-27A52E964E12}" type="pres">
      <dgm:prSet presAssocID="{69F6845E-E922-4157-83BB-FB2A7F4B15DA}" presName="horz1" presStyleCnt="0"/>
      <dgm:spPr/>
    </dgm:pt>
    <dgm:pt modelId="{8D6B2BB1-B0F0-4BBB-BC02-737ED697DBDC}" type="pres">
      <dgm:prSet presAssocID="{69F6845E-E922-4157-83BB-FB2A7F4B15DA}" presName="tx1" presStyleLbl="revTx" presStyleIdx="3" presStyleCnt="5"/>
      <dgm:spPr/>
    </dgm:pt>
    <dgm:pt modelId="{B481FD67-0A10-4B5D-AFD4-726BC8D88DFB}" type="pres">
      <dgm:prSet presAssocID="{69F6845E-E922-4157-83BB-FB2A7F4B15DA}" presName="vert1" presStyleCnt="0"/>
      <dgm:spPr/>
    </dgm:pt>
    <dgm:pt modelId="{F1204B70-339D-417E-BE7C-873185379625}" type="pres">
      <dgm:prSet presAssocID="{3D4BD9E8-E27E-468A-BA7E-23F9A59CC0CB}" presName="thickLine" presStyleLbl="alignNode1" presStyleIdx="4" presStyleCnt="5"/>
      <dgm:spPr/>
    </dgm:pt>
    <dgm:pt modelId="{18DDDEFD-C1B8-447E-AE44-92CC9C8A32D3}" type="pres">
      <dgm:prSet presAssocID="{3D4BD9E8-E27E-468A-BA7E-23F9A59CC0CB}" presName="horz1" presStyleCnt="0"/>
      <dgm:spPr/>
    </dgm:pt>
    <dgm:pt modelId="{6D120016-3DBB-4575-80DF-96D8881C4582}" type="pres">
      <dgm:prSet presAssocID="{3D4BD9E8-E27E-468A-BA7E-23F9A59CC0CB}" presName="tx1" presStyleLbl="revTx" presStyleIdx="4" presStyleCnt="5"/>
      <dgm:spPr/>
    </dgm:pt>
    <dgm:pt modelId="{0EA90B63-7B4E-4298-828B-B699A096775E}" type="pres">
      <dgm:prSet presAssocID="{3D4BD9E8-E27E-468A-BA7E-23F9A59CC0CB}" presName="vert1" presStyleCnt="0"/>
      <dgm:spPr/>
    </dgm:pt>
  </dgm:ptLst>
  <dgm:cxnLst>
    <dgm:cxn modelId="{8BC9BA05-BBE3-4AEA-8700-63B1DFB74361}" type="presOf" srcId="{46723D0F-9FFB-470F-A650-F1C65ADD3463}" destId="{ED5EDE61-4582-4633-959B-29B38992C544}" srcOrd="0" destOrd="0" presId="urn:microsoft.com/office/officeart/2008/layout/LinedList"/>
    <dgm:cxn modelId="{37FE5107-E44B-48DD-8806-4B9BDBF72982}" type="presOf" srcId="{3D4BD9E8-E27E-468A-BA7E-23F9A59CC0CB}" destId="{6D120016-3DBB-4575-80DF-96D8881C4582}" srcOrd="0" destOrd="0" presId="urn:microsoft.com/office/officeart/2008/layout/LinedList"/>
    <dgm:cxn modelId="{3164E40E-2246-41D5-9D12-1F754D9713D3}" type="presOf" srcId="{799AA4EC-6AA9-4CA2-88FB-FB9FE69F739D}" destId="{B4211FAF-4E2D-48F8-9F98-CF649680DFFB}" srcOrd="0" destOrd="0" presId="urn:microsoft.com/office/officeart/2008/layout/LinedList"/>
    <dgm:cxn modelId="{4A496C16-BABD-4A3D-865F-BA09F059C00D}" srcId="{3E29CA21-C388-434A-A16E-202A05F7C54A}" destId="{799AA4EC-6AA9-4CA2-88FB-FB9FE69F739D}" srcOrd="0" destOrd="0" parTransId="{797AA2B6-CCA0-4470-86FA-58E4C25798FE}" sibTransId="{9CB7609D-5EDD-4463-9ADD-EA0BE7EF0111}"/>
    <dgm:cxn modelId="{10EDC616-35FF-4579-87F0-BCE75EE50661}" type="presOf" srcId="{69F6845E-E922-4157-83BB-FB2A7F4B15DA}" destId="{8D6B2BB1-B0F0-4BBB-BC02-737ED697DBDC}" srcOrd="0" destOrd="0" presId="urn:microsoft.com/office/officeart/2008/layout/LinedList"/>
    <dgm:cxn modelId="{FCAD3529-A982-4932-918F-8E975F9B65E1}" srcId="{3E29CA21-C388-434A-A16E-202A05F7C54A}" destId="{9E81B72D-F5F3-422A-BECB-34D533B3DADE}" srcOrd="1" destOrd="0" parTransId="{CAD6E2ED-E251-4E5F-AC52-CB8253CC8946}" sibTransId="{2FA26718-6E62-47B3-8FF0-3287B554BF84}"/>
    <dgm:cxn modelId="{B25DC25F-06FB-46AA-834D-3653735D40F3}" srcId="{3E29CA21-C388-434A-A16E-202A05F7C54A}" destId="{46723D0F-9FFB-470F-A650-F1C65ADD3463}" srcOrd="2" destOrd="0" parTransId="{1B1D288D-09AD-4B99-82CD-54FEF1A5EAAD}" sibTransId="{CE508372-99DB-4949-BD2A-5C9E27FACF70}"/>
    <dgm:cxn modelId="{ABE6DE4E-7B61-417A-B37B-072DC706003C}" type="presOf" srcId="{9E81B72D-F5F3-422A-BECB-34D533B3DADE}" destId="{BB39565E-C588-4C5C-983D-D8DAA9F42D23}" srcOrd="0" destOrd="0" presId="urn:microsoft.com/office/officeart/2008/layout/LinedList"/>
    <dgm:cxn modelId="{961A708C-B3C7-4A7A-9C7D-BF6E563C17A8}" srcId="{3E29CA21-C388-434A-A16E-202A05F7C54A}" destId="{69F6845E-E922-4157-83BB-FB2A7F4B15DA}" srcOrd="3" destOrd="0" parTransId="{DAFDD177-A684-4BBC-8470-D730E628C9F0}" sibTransId="{CB1ADE17-1F1B-4666-886E-862E0EFF5C02}"/>
    <dgm:cxn modelId="{C2728898-96E5-43B1-BB6F-CF229687C7C6}" srcId="{3E29CA21-C388-434A-A16E-202A05F7C54A}" destId="{3D4BD9E8-E27E-468A-BA7E-23F9A59CC0CB}" srcOrd="4" destOrd="0" parTransId="{8CC4C563-3453-414F-B4AB-EFFA57C9CC9E}" sibTransId="{CF9376AF-B18D-414E-8A3B-A106E630BC51}"/>
    <dgm:cxn modelId="{F5DE04BB-4054-456A-9C70-55BD4463B230}" type="presOf" srcId="{3E29CA21-C388-434A-A16E-202A05F7C54A}" destId="{1E137663-ACB7-4BB5-BBA5-8F0E0EA2C0E2}" srcOrd="0" destOrd="0" presId="urn:microsoft.com/office/officeart/2008/layout/LinedList"/>
    <dgm:cxn modelId="{E3C87869-3BC0-4C45-A69B-6C04F94369AE}" type="presParOf" srcId="{1E137663-ACB7-4BB5-BBA5-8F0E0EA2C0E2}" destId="{B7A913F0-351A-4711-8C33-1C4F2B15F856}" srcOrd="0" destOrd="0" presId="urn:microsoft.com/office/officeart/2008/layout/LinedList"/>
    <dgm:cxn modelId="{A4C38159-758C-46E7-94A9-ADAD0207562F}" type="presParOf" srcId="{1E137663-ACB7-4BB5-BBA5-8F0E0EA2C0E2}" destId="{6EA12A9E-D140-4212-A20E-1E032BB1BD0C}" srcOrd="1" destOrd="0" presId="urn:microsoft.com/office/officeart/2008/layout/LinedList"/>
    <dgm:cxn modelId="{559D5C84-1A58-4075-961C-A849D2CCB38A}" type="presParOf" srcId="{6EA12A9E-D140-4212-A20E-1E032BB1BD0C}" destId="{B4211FAF-4E2D-48F8-9F98-CF649680DFFB}" srcOrd="0" destOrd="0" presId="urn:microsoft.com/office/officeart/2008/layout/LinedList"/>
    <dgm:cxn modelId="{D2226DDC-77C8-4530-BB66-A5D6ED120D30}" type="presParOf" srcId="{6EA12A9E-D140-4212-A20E-1E032BB1BD0C}" destId="{85EC6FF8-605E-44D5-813D-59E5EC3DC629}" srcOrd="1" destOrd="0" presId="urn:microsoft.com/office/officeart/2008/layout/LinedList"/>
    <dgm:cxn modelId="{9920E9C0-CF2E-4528-8CC9-15F02DD7A382}" type="presParOf" srcId="{1E137663-ACB7-4BB5-BBA5-8F0E0EA2C0E2}" destId="{1CE81D53-EE7F-4ED5-95AB-3FC3415F02A8}" srcOrd="2" destOrd="0" presId="urn:microsoft.com/office/officeart/2008/layout/LinedList"/>
    <dgm:cxn modelId="{5DC2A344-95B5-4223-8E5E-FED084C73F93}" type="presParOf" srcId="{1E137663-ACB7-4BB5-BBA5-8F0E0EA2C0E2}" destId="{BEF355B9-4ADB-49C6-80DC-75238289F996}" srcOrd="3" destOrd="0" presId="urn:microsoft.com/office/officeart/2008/layout/LinedList"/>
    <dgm:cxn modelId="{EE7A3F2E-C5E7-42C6-9515-F5003351564E}" type="presParOf" srcId="{BEF355B9-4ADB-49C6-80DC-75238289F996}" destId="{BB39565E-C588-4C5C-983D-D8DAA9F42D23}" srcOrd="0" destOrd="0" presId="urn:microsoft.com/office/officeart/2008/layout/LinedList"/>
    <dgm:cxn modelId="{9D2C9EF6-73E9-43EC-897A-1BCB43CB9946}" type="presParOf" srcId="{BEF355B9-4ADB-49C6-80DC-75238289F996}" destId="{B8F7012A-67A6-4875-9CFF-85F638900424}" srcOrd="1" destOrd="0" presId="urn:microsoft.com/office/officeart/2008/layout/LinedList"/>
    <dgm:cxn modelId="{A4986C89-4437-4009-83E9-38F3FDF5F264}" type="presParOf" srcId="{1E137663-ACB7-4BB5-BBA5-8F0E0EA2C0E2}" destId="{E7334CD2-6338-433D-A6C1-91E148C2CFA9}" srcOrd="4" destOrd="0" presId="urn:microsoft.com/office/officeart/2008/layout/LinedList"/>
    <dgm:cxn modelId="{3AD60DA6-17D6-479E-AC11-B80DE1457CD3}" type="presParOf" srcId="{1E137663-ACB7-4BB5-BBA5-8F0E0EA2C0E2}" destId="{7877996C-F7ED-4780-9988-1894A4AE4993}" srcOrd="5" destOrd="0" presId="urn:microsoft.com/office/officeart/2008/layout/LinedList"/>
    <dgm:cxn modelId="{CFEF887E-7981-4195-9170-50E7385115CF}" type="presParOf" srcId="{7877996C-F7ED-4780-9988-1894A4AE4993}" destId="{ED5EDE61-4582-4633-959B-29B38992C544}" srcOrd="0" destOrd="0" presId="urn:microsoft.com/office/officeart/2008/layout/LinedList"/>
    <dgm:cxn modelId="{AB1DB5BD-73FA-47BF-A131-D43E7782AD67}" type="presParOf" srcId="{7877996C-F7ED-4780-9988-1894A4AE4993}" destId="{F3661080-958C-4543-94CF-F2E8C3595450}" srcOrd="1" destOrd="0" presId="urn:microsoft.com/office/officeart/2008/layout/LinedList"/>
    <dgm:cxn modelId="{0DA299D4-F348-4B5D-B55E-4D9ED0DBD187}" type="presParOf" srcId="{1E137663-ACB7-4BB5-BBA5-8F0E0EA2C0E2}" destId="{4A95E269-FDBB-4E13-99BD-1EDDC5B01BCD}" srcOrd="6" destOrd="0" presId="urn:microsoft.com/office/officeart/2008/layout/LinedList"/>
    <dgm:cxn modelId="{F1AF7D28-A84F-43C6-A98C-0F5D8EF2F282}" type="presParOf" srcId="{1E137663-ACB7-4BB5-BBA5-8F0E0EA2C0E2}" destId="{A227E66D-55A7-40D3-8912-27A52E964E12}" srcOrd="7" destOrd="0" presId="urn:microsoft.com/office/officeart/2008/layout/LinedList"/>
    <dgm:cxn modelId="{DD51D071-6C3B-4645-92C1-C0FF9107388D}" type="presParOf" srcId="{A227E66D-55A7-40D3-8912-27A52E964E12}" destId="{8D6B2BB1-B0F0-4BBB-BC02-737ED697DBDC}" srcOrd="0" destOrd="0" presId="urn:microsoft.com/office/officeart/2008/layout/LinedList"/>
    <dgm:cxn modelId="{42B902AD-9CE9-41BD-BF28-85C4C6B86B89}" type="presParOf" srcId="{A227E66D-55A7-40D3-8912-27A52E964E12}" destId="{B481FD67-0A10-4B5D-AFD4-726BC8D88DFB}" srcOrd="1" destOrd="0" presId="urn:microsoft.com/office/officeart/2008/layout/LinedList"/>
    <dgm:cxn modelId="{DD45AFD9-34CE-49F0-B897-AB8B1C3824AC}" type="presParOf" srcId="{1E137663-ACB7-4BB5-BBA5-8F0E0EA2C0E2}" destId="{F1204B70-339D-417E-BE7C-873185379625}" srcOrd="8" destOrd="0" presId="urn:microsoft.com/office/officeart/2008/layout/LinedList"/>
    <dgm:cxn modelId="{C7243CF3-309C-4551-907B-157595D85001}" type="presParOf" srcId="{1E137663-ACB7-4BB5-BBA5-8F0E0EA2C0E2}" destId="{18DDDEFD-C1B8-447E-AE44-92CC9C8A32D3}" srcOrd="9" destOrd="0" presId="urn:microsoft.com/office/officeart/2008/layout/LinedList"/>
    <dgm:cxn modelId="{95DD5354-9E0D-4D6A-AF68-38324AC4F514}" type="presParOf" srcId="{18DDDEFD-C1B8-447E-AE44-92CC9C8A32D3}" destId="{6D120016-3DBB-4575-80DF-96D8881C4582}" srcOrd="0" destOrd="0" presId="urn:microsoft.com/office/officeart/2008/layout/LinedList"/>
    <dgm:cxn modelId="{9A6C0C03-0469-4DAA-B11C-08AAB654AA42}" type="presParOf" srcId="{18DDDEFD-C1B8-447E-AE44-92CC9C8A32D3}" destId="{0EA90B63-7B4E-4298-828B-B699A09677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5FEF65-8F0E-4E72-B3E1-42980688BBA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F962B0F-D0CB-410A-9732-EE2BB80D5D51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b="0" i="0"/>
            <a:t>Civil Society Panel</a:t>
          </a:r>
          <a:endParaRPr lang="en-US"/>
        </a:p>
      </dgm:t>
    </dgm:pt>
    <dgm:pt modelId="{AE55A100-1F05-4A63-A1B3-25018D93B5C2}" type="parTrans" cxnId="{1F3707B4-D1A3-4EDE-BEB6-8AB0BDD4A8C2}">
      <dgm:prSet/>
      <dgm:spPr/>
      <dgm:t>
        <a:bodyPr/>
        <a:lstStyle/>
        <a:p>
          <a:endParaRPr lang="en-US"/>
        </a:p>
      </dgm:t>
    </dgm:pt>
    <dgm:pt modelId="{807665A9-8068-4224-A447-8F357EB4CFBB}" type="sibTrans" cxnId="{1F3707B4-D1A3-4EDE-BEB6-8AB0BDD4A8C2}">
      <dgm:prSet/>
      <dgm:spPr/>
      <dgm:t>
        <a:bodyPr/>
        <a:lstStyle/>
        <a:p>
          <a:endParaRPr lang="en-US"/>
        </a:p>
      </dgm:t>
    </dgm:pt>
    <dgm:pt modelId="{87EA339F-307B-41B9-98A8-924D63697C7D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b="0" i="0"/>
            <a:t>Training</a:t>
          </a:r>
          <a:endParaRPr lang="en-US"/>
        </a:p>
      </dgm:t>
    </dgm:pt>
    <dgm:pt modelId="{8C11CDE6-F043-4875-BB50-0CB50EE1277F}" type="parTrans" cxnId="{8568A92C-6AB2-4C64-AB0D-6FCC28C76549}">
      <dgm:prSet/>
      <dgm:spPr/>
      <dgm:t>
        <a:bodyPr/>
        <a:lstStyle/>
        <a:p>
          <a:endParaRPr lang="en-US"/>
        </a:p>
      </dgm:t>
    </dgm:pt>
    <dgm:pt modelId="{8DCBC09B-5792-4DBC-80BB-053429A3967A}" type="sibTrans" cxnId="{8568A92C-6AB2-4C64-AB0D-6FCC28C76549}">
      <dgm:prSet/>
      <dgm:spPr/>
      <dgm:t>
        <a:bodyPr/>
        <a:lstStyle/>
        <a:p>
          <a:endParaRPr lang="en-US"/>
        </a:p>
      </dgm:t>
    </dgm:pt>
    <dgm:pt modelId="{556D8FCF-A111-41BC-B971-4CAF66DFD057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b="0" i="0"/>
            <a:t>Support materials</a:t>
          </a:r>
          <a:endParaRPr lang="en-US"/>
        </a:p>
      </dgm:t>
    </dgm:pt>
    <dgm:pt modelId="{E5360938-668C-4D61-9377-9174BB1F24AB}" type="parTrans" cxnId="{FC5AA8E0-62D6-4409-8FEB-8104A43ADFF4}">
      <dgm:prSet/>
      <dgm:spPr/>
      <dgm:t>
        <a:bodyPr/>
        <a:lstStyle/>
        <a:p>
          <a:endParaRPr lang="en-US"/>
        </a:p>
      </dgm:t>
    </dgm:pt>
    <dgm:pt modelId="{8D11302A-149B-4A98-B918-4695EBA99D70}" type="sibTrans" cxnId="{FC5AA8E0-62D6-4409-8FEB-8104A43ADFF4}">
      <dgm:prSet/>
      <dgm:spPr/>
      <dgm:t>
        <a:bodyPr/>
        <a:lstStyle/>
        <a:p>
          <a:endParaRPr lang="en-US"/>
        </a:p>
      </dgm:t>
    </dgm:pt>
    <dgm:pt modelId="{3768460E-5565-4277-9F49-E5D09004D2B0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b="0" i="0"/>
            <a:t>Collaborative Forum</a:t>
          </a:r>
          <a:endParaRPr lang="en-US"/>
        </a:p>
      </dgm:t>
    </dgm:pt>
    <dgm:pt modelId="{BA4290D6-72FE-4927-AF8B-ECC40663054F}" type="parTrans" cxnId="{6AD55D6C-1497-41B7-9AF4-59F1B612E532}">
      <dgm:prSet/>
      <dgm:spPr/>
      <dgm:t>
        <a:bodyPr/>
        <a:lstStyle/>
        <a:p>
          <a:endParaRPr lang="en-US"/>
        </a:p>
      </dgm:t>
    </dgm:pt>
    <dgm:pt modelId="{EC9C8373-2957-4FC0-B475-044FACE9387D}" type="sibTrans" cxnId="{6AD55D6C-1497-41B7-9AF4-59F1B612E532}">
      <dgm:prSet/>
      <dgm:spPr/>
      <dgm:t>
        <a:bodyPr/>
        <a:lstStyle/>
        <a:p>
          <a:endParaRPr lang="en-US"/>
        </a:p>
      </dgm:t>
    </dgm:pt>
    <dgm:pt modelId="{8823B169-8B08-4955-9690-2E73BD94B4A2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b="0" i="0"/>
            <a:t>Keeping the PSD on the agenda</a:t>
          </a:r>
          <a:endParaRPr lang="en-US"/>
        </a:p>
      </dgm:t>
    </dgm:pt>
    <dgm:pt modelId="{D55FBF7B-FFFB-4E35-BA48-0BE20EEFC157}" type="parTrans" cxnId="{931150A4-37D5-4A48-82B1-D449DBBA9FBB}">
      <dgm:prSet/>
      <dgm:spPr/>
      <dgm:t>
        <a:bodyPr/>
        <a:lstStyle/>
        <a:p>
          <a:endParaRPr lang="en-US"/>
        </a:p>
      </dgm:t>
    </dgm:pt>
    <dgm:pt modelId="{01D3B7C6-6648-4074-9BA2-998C3D577247}" type="sibTrans" cxnId="{931150A4-37D5-4A48-82B1-D449DBBA9FBB}">
      <dgm:prSet/>
      <dgm:spPr/>
      <dgm:t>
        <a:bodyPr/>
        <a:lstStyle/>
        <a:p>
          <a:endParaRPr lang="en-US"/>
        </a:p>
      </dgm:t>
    </dgm:pt>
    <dgm:pt modelId="{89AB3E92-E7C6-4FDC-9F9D-EDA6AD01F9DE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b="0" i="0"/>
            <a:t>Identify public agencies to work with</a:t>
          </a:r>
          <a:endParaRPr lang="en-US"/>
        </a:p>
      </dgm:t>
    </dgm:pt>
    <dgm:pt modelId="{019011BC-CA47-45DF-AA05-90AD89D75D9F}" type="parTrans" cxnId="{94D5E60F-1940-490D-9407-52CBFCCCF7FC}">
      <dgm:prSet/>
      <dgm:spPr/>
      <dgm:t>
        <a:bodyPr/>
        <a:lstStyle/>
        <a:p>
          <a:endParaRPr lang="en-US"/>
        </a:p>
      </dgm:t>
    </dgm:pt>
    <dgm:pt modelId="{A73EC7BA-FD7B-43E5-9457-919EA24A0FC3}" type="sibTrans" cxnId="{94D5E60F-1940-490D-9407-52CBFCCCF7FC}">
      <dgm:prSet/>
      <dgm:spPr/>
      <dgm:t>
        <a:bodyPr/>
        <a:lstStyle/>
        <a:p>
          <a:endParaRPr lang="en-US"/>
        </a:p>
      </dgm:t>
    </dgm:pt>
    <dgm:pt modelId="{B54CF83F-6B39-4F49-A5EA-B2B486EC1961}" type="pres">
      <dgm:prSet presAssocID="{B55FEF65-8F0E-4E72-B3E1-42980688BBA1}" presName="root" presStyleCnt="0">
        <dgm:presLayoutVars>
          <dgm:dir/>
          <dgm:resizeHandles val="exact"/>
        </dgm:presLayoutVars>
      </dgm:prSet>
      <dgm:spPr/>
    </dgm:pt>
    <dgm:pt modelId="{C2B8CD91-4286-4A69-87DD-CA42B58A455E}" type="pres">
      <dgm:prSet presAssocID="{BF962B0F-D0CB-410A-9732-EE2BB80D5D51}" presName="compNode" presStyleCnt="0"/>
      <dgm:spPr/>
    </dgm:pt>
    <dgm:pt modelId="{FD112DB6-D4B6-477C-A2DC-514337A7E853}" type="pres">
      <dgm:prSet presAssocID="{BF962B0F-D0CB-410A-9732-EE2BB80D5D51}" presName="bgRect" presStyleLbl="bgShp" presStyleIdx="0" presStyleCnt="3"/>
      <dgm:spPr>
        <a:solidFill>
          <a:srgbClr val="00B0F0"/>
        </a:solidFill>
      </dgm:spPr>
    </dgm:pt>
    <dgm:pt modelId="{17AFDCE7-64DF-465F-ACEF-7EBFD2F5BCF2}" type="pres">
      <dgm:prSet presAssocID="{BF962B0F-D0CB-410A-9732-EE2BB80D5D5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6C2F9A5-B2A0-443D-8F25-C47A2A7AD396}" type="pres">
      <dgm:prSet presAssocID="{BF962B0F-D0CB-410A-9732-EE2BB80D5D51}" presName="spaceRect" presStyleCnt="0"/>
      <dgm:spPr/>
    </dgm:pt>
    <dgm:pt modelId="{CC0E3126-02BB-4360-95AF-C0F098039D31}" type="pres">
      <dgm:prSet presAssocID="{BF962B0F-D0CB-410A-9732-EE2BB80D5D51}" presName="parTx" presStyleLbl="revTx" presStyleIdx="0" presStyleCnt="5">
        <dgm:presLayoutVars>
          <dgm:chMax val="0"/>
          <dgm:chPref val="0"/>
        </dgm:presLayoutVars>
      </dgm:prSet>
      <dgm:spPr/>
    </dgm:pt>
    <dgm:pt modelId="{2680BD33-81D2-4009-820B-FCCE802F175B}" type="pres">
      <dgm:prSet presAssocID="{BF962B0F-D0CB-410A-9732-EE2BB80D5D51}" presName="desTx" presStyleLbl="revTx" presStyleIdx="1" presStyleCnt="5">
        <dgm:presLayoutVars/>
      </dgm:prSet>
      <dgm:spPr/>
    </dgm:pt>
    <dgm:pt modelId="{C8242063-4CA4-405C-B501-CC06262881BD}" type="pres">
      <dgm:prSet presAssocID="{807665A9-8068-4224-A447-8F357EB4CFBB}" presName="sibTrans" presStyleCnt="0"/>
      <dgm:spPr/>
    </dgm:pt>
    <dgm:pt modelId="{7C74A478-2A7D-4D2A-9CB2-8C73B783AF4F}" type="pres">
      <dgm:prSet presAssocID="{3768460E-5565-4277-9F49-E5D09004D2B0}" presName="compNode" presStyleCnt="0"/>
      <dgm:spPr/>
    </dgm:pt>
    <dgm:pt modelId="{813A872F-3997-4359-9CF7-94EDEEEEADA0}" type="pres">
      <dgm:prSet presAssocID="{3768460E-5565-4277-9F49-E5D09004D2B0}" presName="bgRect" presStyleLbl="bgShp" presStyleIdx="1" presStyleCnt="3"/>
      <dgm:spPr>
        <a:solidFill>
          <a:srgbClr val="00B0F0"/>
        </a:solidFill>
      </dgm:spPr>
    </dgm:pt>
    <dgm:pt modelId="{419AE6AF-72D9-451C-BA95-4B91A2BBD302}" type="pres">
      <dgm:prSet presAssocID="{3768460E-5565-4277-9F49-E5D09004D2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3F2AE9B-9F96-4B76-B061-9E0254D4ED65}" type="pres">
      <dgm:prSet presAssocID="{3768460E-5565-4277-9F49-E5D09004D2B0}" presName="spaceRect" presStyleCnt="0"/>
      <dgm:spPr/>
    </dgm:pt>
    <dgm:pt modelId="{48672C63-4518-4A5B-B384-61CDE9725211}" type="pres">
      <dgm:prSet presAssocID="{3768460E-5565-4277-9F49-E5D09004D2B0}" presName="parTx" presStyleLbl="revTx" presStyleIdx="2" presStyleCnt="5">
        <dgm:presLayoutVars>
          <dgm:chMax val="0"/>
          <dgm:chPref val="0"/>
        </dgm:presLayoutVars>
      </dgm:prSet>
      <dgm:spPr/>
    </dgm:pt>
    <dgm:pt modelId="{6AD1789B-3C0B-4F42-9AE2-7E06D3E89A9D}" type="pres">
      <dgm:prSet presAssocID="{3768460E-5565-4277-9F49-E5D09004D2B0}" presName="desTx" presStyleLbl="revTx" presStyleIdx="3" presStyleCnt="5">
        <dgm:presLayoutVars/>
      </dgm:prSet>
      <dgm:spPr/>
    </dgm:pt>
    <dgm:pt modelId="{2210DE92-23A7-4A7E-A86A-DF0D594FC12B}" type="pres">
      <dgm:prSet presAssocID="{EC9C8373-2957-4FC0-B475-044FACE9387D}" presName="sibTrans" presStyleCnt="0"/>
      <dgm:spPr/>
    </dgm:pt>
    <dgm:pt modelId="{97A6F713-FBC8-4445-A44F-18AAAE41D673}" type="pres">
      <dgm:prSet presAssocID="{89AB3E92-E7C6-4FDC-9F9D-EDA6AD01F9DE}" presName="compNode" presStyleCnt="0"/>
      <dgm:spPr/>
    </dgm:pt>
    <dgm:pt modelId="{FF2ACDD8-48FF-434A-86C3-4A6839AC76BF}" type="pres">
      <dgm:prSet presAssocID="{89AB3E92-E7C6-4FDC-9F9D-EDA6AD01F9DE}" presName="bgRect" presStyleLbl="bgShp" presStyleIdx="2" presStyleCnt="3"/>
      <dgm:spPr>
        <a:solidFill>
          <a:srgbClr val="00B0F0"/>
        </a:solidFill>
      </dgm:spPr>
    </dgm:pt>
    <dgm:pt modelId="{050C97FB-E752-461C-9F20-D764C050B79B}" type="pres">
      <dgm:prSet presAssocID="{89AB3E92-E7C6-4FDC-9F9D-EDA6AD01F9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1C972F0-8C00-4020-ADFA-FA904F3E1E4E}" type="pres">
      <dgm:prSet presAssocID="{89AB3E92-E7C6-4FDC-9F9D-EDA6AD01F9DE}" presName="spaceRect" presStyleCnt="0"/>
      <dgm:spPr/>
    </dgm:pt>
    <dgm:pt modelId="{38933188-BE4F-43F7-AD6D-D30D4CF7B839}" type="pres">
      <dgm:prSet presAssocID="{89AB3E92-E7C6-4FDC-9F9D-EDA6AD01F9D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4D5E60F-1940-490D-9407-52CBFCCCF7FC}" srcId="{B55FEF65-8F0E-4E72-B3E1-42980688BBA1}" destId="{89AB3E92-E7C6-4FDC-9F9D-EDA6AD01F9DE}" srcOrd="2" destOrd="0" parTransId="{019011BC-CA47-45DF-AA05-90AD89D75D9F}" sibTransId="{A73EC7BA-FD7B-43E5-9457-919EA24A0FC3}"/>
    <dgm:cxn modelId="{714E601E-46B4-4247-90C5-772235FA7FF3}" type="presOf" srcId="{B55FEF65-8F0E-4E72-B3E1-42980688BBA1}" destId="{B54CF83F-6B39-4F49-A5EA-B2B486EC1961}" srcOrd="0" destOrd="0" presId="urn:microsoft.com/office/officeart/2018/2/layout/IconVerticalSolidList"/>
    <dgm:cxn modelId="{9E79EB22-16D0-4BE8-BD8C-2635CB53E6FA}" type="presOf" srcId="{89AB3E92-E7C6-4FDC-9F9D-EDA6AD01F9DE}" destId="{38933188-BE4F-43F7-AD6D-D30D4CF7B839}" srcOrd="0" destOrd="0" presId="urn:microsoft.com/office/officeart/2018/2/layout/IconVerticalSolidList"/>
    <dgm:cxn modelId="{8568A92C-6AB2-4C64-AB0D-6FCC28C76549}" srcId="{BF962B0F-D0CB-410A-9732-EE2BB80D5D51}" destId="{87EA339F-307B-41B9-98A8-924D63697C7D}" srcOrd="0" destOrd="0" parTransId="{8C11CDE6-F043-4875-BB50-0CB50EE1277F}" sibTransId="{8DCBC09B-5792-4DBC-80BB-053429A3967A}"/>
    <dgm:cxn modelId="{7B455333-E491-42E3-83A8-3AB2C76DCEC2}" type="presOf" srcId="{87EA339F-307B-41B9-98A8-924D63697C7D}" destId="{2680BD33-81D2-4009-820B-FCCE802F175B}" srcOrd="0" destOrd="0" presId="urn:microsoft.com/office/officeart/2018/2/layout/IconVerticalSolidList"/>
    <dgm:cxn modelId="{6AD55D6C-1497-41B7-9AF4-59F1B612E532}" srcId="{B55FEF65-8F0E-4E72-B3E1-42980688BBA1}" destId="{3768460E-5565-4277-9F49-E5D09004D2B0}" srcOrd="1" destOrd="0" parTransId="{BA4290D6-72FE-4927-AF8B-ECC40663054F}" sibTransId="{EC9C8373-2957-4FC0-B475-044FACE9387D}"/>
    <dgm:cxn modelId="{36DB8A5A-8A2D-4427-A57E-1591EBF3394B}" type="presOf" srcId="{BF962B0F-D0CB-410A-9732-EE2BB80D5D51}" destId="{CC0E3126-02BB-4360-95AF-C0F098039D31}" srcOrd="0" destOrd="0" presId="urn:microsoft.com/office/officeart/2018/2/layout/IconVerticalSolidList"/>
    <dgm:cxn modelId="{66958C8C-A14E-40E2-8C1A-4FB2B98FC5BE}" type="presOf" srcId="{3768460E-5565-4277-9F49-E5D09004D2B0}" destId="{48672C63-4518-4A5B-B384-61CDE9725211}" srcOrd="0" destOrd="0" presId="urn:microsoft.com/office/officeart/2018/2/layout/IconVerticalSolidList"/>
    <dgm:cxn modelId="{F0E7A7A0-6AFB-4A19-9D54-7A454A54F632}" type="presOf" srcId="{8823B169-8B08-4955-9690-2E73BD94B4A2}" destId="{6AD1789B-3C0B-4F42-9AE2-7E06D3E89A9D}" srcOrd="0" destOrd="0" presId="urn:microsoft.com/office/officeart/2018/2/layout/IconVerticalSolidList"/>
    <dgm:cxn modelId="{931150A4-37D5-4A48-82B1-D449DBBA9FBB}" srcId="{3768460E-5565-4277-9F49-E5D09004D2B0}" destId="{8823B169-8B08-4955-9690-2E73BD94B4A2}" srcOrd="0" destOrd="0" parTransId="{D55FBF7B-FFFB-4E35-BA48-0BE20EEFC157}" sibTransId="{01D3B7C6-6648-4074-9BA2-998C3D577247}"/>
    <dgm:cxn modelId="{1F3707B4-D1A3-4EDE-BEB6-8AB0BDD4A8C2}" srcId="{B55FEF65-8F0E-4E72-B3E1-42980688BBA1}" destId="{BF962B0F-D0CB-410A-9732-EE2BB80D5D51}" srcOrd="0" destOrd="0" parTransId="{AE55A100-1F05-4A63-A1B3-25018D93B5C2}" sibTransId="{807665A9-8068-4224-A447-8F357EB4CFBB}"/>
    <dgm:cxn modelId="{FC5AA8E0-62D6-4409-8FEB-8104A43ADFF4}" srcId="{BF962B0F-D0CB-410A-9732-EE2BB80D5D51}" destId="{556D8FCF-A111-41BC-B971-4CAF66DFD057}" srcOrd="1" destOrd="0" parTransId="{E5360938-668C-4D61-9377-9174BB1F24AB}" sibTransId="{8D11302A-149B-4A98-B918-4695EBA99D70}"/>
    <dgm:cxn modelId="{14BBA8FA-E4EA-4E34-9109-4A31000051A0}" type="presOf" srcId="{556D8FCF-A111-41BC-B971-4CAF66DFD057}" destId="{2680BD33-81D2-4009-820B-FCCE802F175B}" srcOrd="0" destOrd="1" presId="urn:microsoft.com/office/officeart/2018/2/layout/IconVerticalSolidList"/>
    <dgm:cxn modelId="{5CF04746-2D33-431F-9198-FC0A70C78BA8}" type="presParOf" srcId="{B54CF83F-6B39-4F49-A5EA-B2B486EC1961}" destId="{C2B8CD91-4286-4A69-87DD-CA42B58A455E}" srcOrd="0" destOrd="0" presId="urn:microsoft.com/office/officeart/2018/2/layout/IconVerticalSolidList"/>
    <dgm:cxn modelId="{B937EBA8-7FA4-42B3-9A24-B5066B6A5ACC}" type="presParOf" srcId="{C2B8CD91-4286-4A69-87DD-CA42B58A455E}" destId="{FD112DB6-D4B6-477C-A2DC-514337A7E853}" srcOrd="0" destOrd="0" presId="urn:microsoft.com/office/officeart/2018/2/layout/IconVerticalSolidList"/>
    <dgm:cxn modelId="{3C590D37-6618-4A93-9882-A48C57A50082}" type="presParOf" srcId="{C2B8CD91-4286-4A69-87DD-CA42B58A455E}" destId="{17AFDCE7-64DF-465F-ACEF-7EBFD2F5BCF2}" srcOrd="1" destOrd="0" presId="urn:microsoft.com/office/officeart/2018/2/layout/IconVerticalSolidList"/>
    <dgm:cxn modelId="{94558BCD-77AC-478B-82C3-8AF01CEE070A}" type="presParOf" srcId="{C2B8CD91-4286-4A69-87DD-CA42B58A455E}" destId="{76C2F9A5-B2A0-443D-8F25-C47A2A7AD396}" srcOrd="2" destOrd="0" presId="urn:microsoft.com/office/officeart/2018/2/layout/IconVerticalSolidList"/>
    <dgm:cxn modelId="{EB3E3996-87C7-42FB-AF5D-9FF93C5EC384}" type="presParOf" srcId="{C2B8CD91-4286-4A69-87DD-CA42B58A455E}" destId="{CC0E3126-02BB-4360-95AF-C0F098039D31}" srcOrd="3" destOrd="0" presId="urn:microsoft.com/office/officeart/2018/2/layout/IconVerticalSolidList"/>
    <dgm:cxn modelId="{56B716CA-05BA-4B4F-B1C7-F04571245CDA}" type="presParOf" srcId="{C2B8CD91-4286-4A69-87DD-CA42B58A455E}" destId="{2680BD33-81D2-4009-820B-FCCE802F175B}" srcOrd="4" destOrd="0" presId="urn:microsoft.com/office/officeart/2018/2/layout/IconVerticalSolidList"/>
    <dgm:cxn modelId="{AB8C93EE-C697-4C06-82EB-47DD072649F3}" type="presParOf" srcId="{B54CF83F-6B39-4F49-A5EA-B2B486EC1961}" destId="{C8242063-4CA4-405C-B501-CC06262881BD}" srcOrd="1" destOrd="0" presId="urn:microsoft.com/office/officeart/2018/2/layout/IconVerticalSolidList"/>
    <dgm:cxn modelId="{EE87610D-8097-4B9F-8808-0537C8183A3B}" type="presParOf" srcId="{B54CF83F-6B39-4F49-A5EA-B2B486EC1961}" destId="{7C74A478-2A7D-4D2A-9CB2-8C73B783AF4F}" srcOrd="2" destOrd="0" presId="urn:microsoft.com/office/officeart/2018/2/layout/IconVerticalSolidList"/>
    <dgm:cxn modelId="{EA037CBB-4672-4B9A-AB1D-C64DBEF823F1}" type="presParOf" srcId="{7C74A478-2A7D-4D2A-9CB2-8C73B783AF4F}" destId="{813A872F-3997-4359-9CF7-94EDEEEEADA0}" srcOrd="0" destOrd="0" presId="urn:microsoft.com/office/officeart/2018/2/layout/IconVerticalSolidList"/>
    <dgm:cxn modelId="{2B676528-D727-4D02-8588-1E5730A3FB69}" type="presParOf" srcId="{7C74A478-2A7D-4D2A-9CB2-8C73B783AF4F}" destId="{419AE6AF-72D9-451C-BA95-4B91A2BBD302}" srcOrd="1" destOrd="0" presId="urn:microsoft.com/office/officeart/2018/2/layout/IconVerticalSolidList"/>
    <dgm:cxn modelId="{021D4E43-4D22-4C80-AA17-B42AB3D6CC2A}" type="presParOf" srcId="{7C74A478-2A7D-4D2A-9CB2-8C73B783AF4F}" destId="{23F2AE9B-9F96-4B76-B061-9E0254D4ED65}" srcOrd="2" destOrd="0" presId="urn:microsoft.com/office/officeart/2018/2/layout/IconVerticalSolidList"/>
    <dgm:cxn modelId="{855025CF-9C10-4F50-B2A9-E06CB774FCF7}" type="presParOf" srcId="{7C74A478-2A7D-4D2A-9CB2-8C73B783AF4F}" destId="{48672C63-4518-4A5B-B384-61CDE9725211}" srcOrd="3" destOrd="0" presId="urn:microsoft.com/office/officeart/2018/2/layout/IconVerticalSolidList"/>
    <dgm:cxn modelId="{D49EF0EC-956F-4A51-9BFF-4BB7DF133CC1}" type="presParOf" srcId="{7C74A478-2A7D-4D2A-9CB2-8C73B783AF4F}" destId="{6AD1789B-3C0B-4F42-9AE2-7E06D3E89A9D}" srcOrd="4" destOrd="0" presId="urn:microsoft.com/office/officeart/2018/2/layout/IconVerticalSolidList"/>
    <dgm:cxn modelId="{BBF7015E-4A65-4076-9E83-E2248306BC1A}" type="presParOf" srcId="{B54CF83F-6B39-4F49-A5EA-B2B486EC1961}" destId="{2210DE92-23A7-4A7E-A86A-DF0D594FC12B}" srcOrd="3" destOrd="0" presId="urn:microsoft.com/office/officeart/2018/2/layout/IconVerticalSolidList"/>
    <dgm:cxn modelId="{A1BCBFE6-CC52-4101-983B-DB3A2A674435}" type="presParOf" srcId="{B54CF83F-6B39-4F49-A5EA-B2B486EC1961}" destId="{97A6F713-FBC8-4445-A44F-18AAAE41D673}" srcOrd="4" destOrd="0" presId="urn:microsoft.com/office/officeart/2018/2/layout/IconVerticalSolidList"/>
    <dgm:cxn modelId="{E182214E-550D-4B6C-9133-38EC9FEF1399}" type="presParOf" srcId="{97A6F713-FBC8-4445-A44F-18AAAE41D673}" destId="{FF2ACDD8-48FF-434A-86C3-4A6839AC76BF}" srcOrd="0" destOrd="0" presId="urn:microsoft.com/office/officeart/2018/2/layout/IconVerticalSolidList"/>
    <dgm:cxn modelId="{CC9837B7-8B58-4F3A-8ED7-389855044F3E}" type="presParOf" srcId="{97A6F713-FBC8-4445-A44F-18AAAE41D673}" destId="{050C97FB-E752-461C-9F20-D764C050B79B}" srcOrd="1" destOrd="0" presId="urn:microsoft.com/office/officeart/2018/2/layout/IconVerticalSolidList"/>
    <dgm:cxn modelId="{8926B693-D8A6-4E5C-85D8-E403B3F8C566}" type="presParOf" srcId="{97A6F713-FBC8-4445-A44F-18AAAE41D673}" destId="{01C972F0-8C00-4020-ADFA-FA904F3E1E4E}" srcOrd="2" destOrd="0" presId="urn:microsoft.com/office/officeart/2018/2/layout/IconVerticalSolidList"/>
    <dgm:cxn modelId="{65DC230F-1D83-4259-AB42-CCF2CDAB1860}" type="presParOf" srcId="{97A6F713-FBC8-4445-A44F-18AAAE41D673}" destId="{38933188-BE4F-43F7-AD6D-D30D4CF7B839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46AF48-5418-4A14-8AB9-C9B13A2B6D83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817160F-DB55-443A-9746-E5C8EC7881A5}">
      <dgm:prSet/>
      <dgm:spPr/>
      <dgm:t>
        <a:bodyPr/>
        <a:lstStyle/>
        <a:p>
          <a:r>
            <a:rPr lang="en-GB" b="1"/>
            <a:t>Assessments</a:t>
          </a:r>
          <a:endParaRPr lang="en-US"/>
        </a:p>
      </dgm:t>
    </dgm:pt>
    <dgm:pt modelId="{BF6FE0ED-84B3-43B6-B136-7D68ECF049E9}" type="parTrans" cxnId="{03E5FD85-3B55-4A79-B3D9-79D955C06274}">
      <dgm:prSet/>
      <dgm:spPr/>
      <dgm:t>
        <a:bodyPr/>
        <a:lstStyle/>
        <a:p>
          <a:endParaRPr lang="en-US"/>
        </a:p>
      </dgm:t>
    </dgm:pt>
    <dgm:pt modelId="{88CAFFD3-6879-4827-9B76-AEE75F487865}" type="sibTrans" cxnId="{03E5FD85-3B55-4A79-B3D9-79D955C06274}">
      <dgm:prSet/>
      <dgm:spPr/>
      <dgm:t>
        <a:bodyPr/>
        <a:lstStyle/>
        <a:p>
          <a:endParaRPr lang="en-US"/>
        </a:p>
      </dgm:t>
    </dgm:pt>
    <dgm:pt modelId="{06215E0D-032A-45FB-965B-C92243FBC914}">
      <dgm:prSet/>
      <dgm:spPr/>
      <dgm:t>
        <a:bodyPr/>
        <a:lstStyle/>
        <a:p>
          <a:r>
            <a:rPr lang="en-GB" b="1"/>
            <a:t>Engaged in mock and real assessments </a:t>
          </a:r>
          <a:r>
            <a:rPr lang="en-GB"/>
            <a:t>of strategies</a:t>
          </a:r>
          <a:endParaRPr lang="en-US"/>
        </a:p>
      </dgm:t>
    </dgm:pt>
    <dgm:pt modelId="{48D62588-4CBC-4D79-819B-42D1A981CEBF}" type="parTrans" cxnId="{76D4FB53-EF71-4626-BF08-701B9CEC7D19}">
      <dgm:prSet/>
      <dgm:spPr/>
      <dgm:t>
        <a:bodyPr/>
        <a:lstStyle/>
        <a:p>
          <a:endParaRPr lang="en-US"/>
        </a:p>
      </dgm:t>
    </dgm:pt>
    <dgm:pt modelId="{73DB8D60-D737-4205-9394-A07B9019710A}" type="sibTrans" cxnId="{76D4FB53-EF71-4626-BF08-701B9CEC7D19}">
      <dgm:prSet/>
      <dgm:spPr/>
      <dgm:t>
        <a:bodyPr/>
        <a:lstStyle/>
        <a:p>
          <a:endParaRPr lang="en-US"/>
        </a:p>
      </dgm:t>
    </dgm:pt>
    <dgm:pt modelId="{8BAF0E6F-ECDF-49B9-A374-4AF2DFB34AB0}">
      <dgm:prSet/>
      <dgm:spPr/>
      <dgm:t>
        <a:bodyPr/>
        <a:lstStyle/>
        <a:p>
          <a:r>
            <a:rPr lang="en-GB" b="1"/>
            <a:t>Tracked the learning </a:t>
          </a:r>
          <a:r>
            <a:rPr lang="en-GB"/>
            <a:t>from the approaches tested</a:t>
          </a:r>
          <a:endParaRPr lang="en-US"/>
        </a:p>
      </dgm:t>
    </dgm:pt>
    <dgm:pt modelId="{77F2753A-644A-4272-9F7C-A9BA5E523774}" type="parTrans" cxnId="{76C37B83-7065-400F-9519-0E6A4A364EB1}">
      <dgm:prSet/>
      <dgm:spPr/>
      <dgm:t>
        <a:bodyPr/>
        <a:lstStyle/>
        <a:p>
          <a:endParaRPr lang="en-US"/>
        </a:p>
      </dgm:t>
    </dgm:pt>
    <dgm:pt modelId="{27673653-BC65-4048-8EF9-0D78ADB6C2EC}" type="sibTrans" cxnId="{76C37B83-7065-400F-9519-0E6A4A364EB1}">
      <dgm:prSet/>
      <dgm:spPr/>
      <dgm:t>
        <a:bodyPr/>
        <a:lstStyle/>
        <a:p>
          <a:endParaRPr lang="en-US"/>
        </a:p>
      </dgm:t>
    </dgm:pt>
    <dgm:pt modelId="{860C5F41-7ED0-4AF3-982D-A81677D3224D}">
      <dgm:prSet/>
      <dgm:spPr/>
      <dgm:t>
        <a:bodyPr/>
        <a:lstStyle/>
        <a:p>
          <a:r>
            <a:rPr lang="en-GB" b="1"/>
            <a:t>Resources</a:t>
          </a:r>
          <a:endParaRPr lang="en-US"/>
        </a:p>
      </dgm:t>
    </dgm:pt>
    <dgm:pt modelId="{E9912284-32C5-46F2-8859-57CA181365D0}" type="parTrans" cxnId="{24C8AC7D-742E-4B2B-886B-4E3B14FDE43E}">
      <dgm:prSet/>
      <dgm:spPr/>
      <dgm:t>
        <a:bodyPr/>
        <a:lstStyle/>
        <a:p>
          <a:endParaRPr lang="en-US"/>
        </a:p>
      </dgm:t>
    </dgm:pt>
    <dgm:pt modelId="{96266069-AC91-4EF6-9B6C-FFACCB0C1847}" type="sibTrans" cxnId="{24C8AC7D-742E-4B2B-886B-4E3B14FDE43E}">
      <dgm:prSet/>
      <dgm:spPr/>
      <dgm:t>
        <a:bodyPr/>
        <a:lstStyle/>
        <a:p>
          <a:endParaRPr lang="en-US"/>
        </a:p>
      </dgm:t>
    </dgm:pt>
    <dgm:pt modelId="{7B03B87A-E859-4752-A459-7C04457ACBF6}">
      <dgm:prSet/>
      <dgm:spPr/>
      <dgm:t>
        <a:bodyPr/>
        <a:lstStyle/>
        <a:p>
          <a:r>
            <a:rPr lang="en-GB" b="1"/>
            <a:t>Produced a video </a:t>
          </a:r>
          <a:r>
            <a:rPr lang="en-GB"/>
            <a:t>[link to video]</a:t>
          </a:r>
          <a:endParaRPr lang="en-US"/>
        </a:p>
      </dgm:t>
    </dgm:pt>
    <dgm:pt modelId="{0E38C7F6-7F41-4BA0-8BB5-65E4CB24862F}" type="parTrans" cxnId="{D5496CE0-5372-47A3-A23C-0A067CD4944F}">
      <dgm:prSet/>
      <dgm:spPr/>
      <dgm:t>
        <a:bodyPr/>
        <a:lstStyle/>
        <a:p>
          <a:endParaRPr lang="en-US"/>
        </a:p>
      </dgm:t>
    </dgm:pt>
    <dgm:pt modelId="{B2592BB0-F8C4-47C8-89CC-497C7AC6EF44}" type="sibTrans" cxnId="{D5496CE0-5372-47A3-A23C-0A067CD4944F}">
      <dgm:prSet/>
      <dgm:spPr/>
      <dgm:t>
        <a:bodyPr/>
        <a:lstStyle/>
        <a:p>
          <a:endParaRPr lang="en-US"/>
        </a:p>
      </dgm:t>
    </dgm:pt>
    <dgm:pt modelId="{320A7BD1-EB82-4A8F-A0F2-C32EE7F5B95C}">
      <dgm:prSet/>
      <dgm:spPr/>
      <dgm:t>
        <a:bodyPr/>
        <a:lstStyle/>
        <a:p>
          <a:r>
            <a:rPr lang="en-GB" b="1"/>
            <a:t>Produced a Toolkit </a:t>
          </a:r>
          <a:r>
            <a:rPr lang="en-GB"/>
            <a:t>[picture of the toolkit]</a:t>
          </a:r>
          <a:endParaRPr lang="en-US"/>
        </a:p>
      </dgm:t>
    </dgm:pt>
    <dgm:pt modelId="{A6FE5681-2C57-4644-959D-EA43A9CA4567}" type="parTrans" cxnId="{87AC03E3-CA13-44B8-903B-B3EA532224D4}">
      <dgm:prSet/>
      <dgm:spPr/>
      <dgm:t>
        <a:bodyPr/>
        <a:lstStyle/>
        <a:p>
          <a:endParaRPr lang="en-US"/>
        </a:p>
      </dgm:t>
    </dgm:pt>
    <dgm:pt modelId="{8D3C17F2-E97B-46F0-BFA3-A327D765C803}" type="sibTrans" cxnId="{87AC03E3-CA13-44B8-903B-B3EA532224D4}">
      <dgm:prSet/>
      <dgm:spPr/>
      <dgm:t>
        <a:bodyPr/>
        <a:lstStyle/>
        <a:p>
          <a:endParaRPr lang="en-US"/>
        </a:p>
      </dgm:t>
    </dgm:pt>
    <dgm:pt modelId="{FDA22D77-ED94-47E7-8882-6C0ED8CA8869}">
      <dgm:prSet/>
      <dgm:spPr/>
      <dgm:t>
        <a:bodyPr/>
        <a:lstStyle/>
        <a:p>
          <a:r>
            <a:rPr lang="en-GB" b="1"/>
            <a:t>Collaborative Forum</a:t>
          </a:r>
          <a:endParaRPr lang="en-US"/>
        </a:p>
      </dgm:t>
    </dgm:pt>
    <dgm:pt modelId="{385696F6-57A1-4813-94F8-7A8A6E2242A2}" type="parTrans" cxnId="{4D595B33-0286-4C06-B3A7-07B21606E4F1}">
      <dgm:prSet/>
      <dgm:spPr/>
      <dgm:t>
        <a:bodyPr/>
        <a:lstStyle/>
        <a:p>
          <a:endParaRPr lang="en-US"/>
        </a:p>
      </dgm:t>
    </dgm:pt>
    <dgm:pt modelId="{1299B9DC-B0ED-4934-BA8C-AB584FE030A4}" type="sibTrans" cxnId="{4D595B33-0286-4C06-B3A7-07B21606E4F1}">
      <dgm:prSet/>
      <dgm:spPr/>
      <dgm:t>
        <a:bodyPr/>
        <a:lstStyle/>
        <a:p>
          <a:endParaRPr lang="en-US"/>
        </a:p>
      </dgm:t>
    </dgm:pt>
    <dgm:pt modelId="{BAB3B7F3-30FF-48B4-BAA2-07705D50B4C0}">
      <dgm:prSet/>
      <dgm:spPr/>
      <dgm:t>
        <a:bodyPr/>
        <a:lstStyle/>
        <a:p>
          <a:r>
            <a:rPr lang="en-US"/>
            <a:t>Convened and supported a collaborative forum to </a:t>
          </a:r>
          <a:r>
            <a:rPr lang="en-US" b="1"/>
            <a:t>support implementation of the public sector </a:t>
          </a:r>
          <a:r>
            <a:rPr lang="en-US"/>
            <a:t>duty in Galway City</a:t>
          </a:r>
        </a:p>
      </dgm:t>
    </dgm:pt>
    <dgm:pt modelId="{A38BA101-E455-4462-BAF0-E9355E7A4059}" type="parTrans" cxnId="{3011C97C-F818-4131-959A-DEB976F09EA4}">
      <dgm:prSet/>
      <dgm:spPr/>
      <dgm:t>
        <a:bodyPr/>
        <a:lstStyle/>
        <a:p>
          <a:endParaRPr lang="en-US"/>
        </a:p>
      </dgm:t>
    </dgm:pt>
    <dgm:pt modelId="{A3B4AA98-80BD-4DD6-914A-F46946377121}" type="sibTrans" cxnId="{3011C97C-F818-4131-959A-DEB976F09EA4}">
      <dgm:prSet/>
      <dgm:spPr/>
      <dgm:t>
        <a:bodyPr/>
        <a:lstStyle/>
        <a:p>
          <a:endParaRPr lang="en-US"/>
        </a:p>
      </dgm:t>
    </dgm:pt>
    <dgm:pt modelId="{2BCF234C-72E1-4322-85A0-0F06BD8E9FD2}">
      <dgm:prSet/>
      <dgm:spPr/>
      <dgm:t>
        <a:bodyPr/>
        <a:lstStyle/>
        <a:p>
          <a:r>
            <a:rPr lang="en-US" b="1"/>
            <a:t>Legacy</a:t>
          </a:r>
          <a:endParaRPr lang="en-US"/>
        </a:p>
      </dgm:t>
    </dgm:pt>
    <dgm:pt modelId="{71757688-41C4-4813-B255-2E78043589C8}" type="parTrans" cxnId="{42D988B0-1395-4246-8E8E-6EAFE6F8FD1D}">
      <dgm:prSet/>
      <dgm:spPr/>
      <dgm:t>
        <a:bodyPr/>
        <a:lstStyle/>
        <a:p>
          <a:endParaRPr lang="en-US"/>
        </a:p>
      </dgm:t>
    </dgm:pt>
    <dgm:pt modelId="{08E30CC6-6653-44DF-9823-F361B01E9408}" type="sibTrans" cxnId="{42D988B0-1395-4246-8E8E-6EAFE6F8FD1D}">
      <dgm:prSet/>
      <dgm:spPr/>
      <dgm:t>
        <a:bodyPr/>
        <a:lstStyle/>
        <a:p>
          <a:endParaRPr lang="en-US"/>
        </a:p>
      </dgm:t>
    </dgm:pt>
    <dgm:pt modelId="{EAF8158D-AB50-4774-B812-6C721F4DE29C}">
      <dgm:prSet/>
      <dgm:spPr/>
      <dgm:t>
        <a:bodyPr/>
        <a:lstStyle/>
        <a:p>
          <a:r>
            <a:rPr lang="en-US" b="1"/>
            <a:t>End of Project Seminar</a:t>
          </a:r>
        </a:p>
      </dgm:t>
    </dgm:pt>
    <dgm:pt modelId="{521341C1-575F-4C68-8930-4E6A69EEF5F1}" type="parTrans" cxnId="{A66283E7-35D9-4765-90C7-54A51579D15F}">
      <dgm:prSet/>
      <dgm:spPr/>
      <dgm:t>
        <a:bodyPr/>
        <a:lstStyle/>
        <a:p>
          <a:endParaRPr lang="en-US"/>
        </a:p>
      </dgm:t>
    </dgm:pt>
    <dgm:pt modelId="{FBFA280F-CCDB-44F5-8BC1-145FFF778B02}" type="sibTrans" cxnId="{A66283E7-35D9-4765-90C7-54A51579D15F}">
      <dgm:prSet/>
      <dgm:spPr/>
      <dgm:t>
        <a:bodyPr/>
        <a:lstStyle/>
        <a:p>
          <a:endParaRPr lang="en-US"/>
        </a:p>
      </dgm:t>
    </dgm:pt>
    <dgm:pt modelId="{AA0A62EB-F39B-42A7-AA8A-C6321E0D5FD6}">
      <dgm:prSet/>
      <dgm:spPr/>
      <dgm:t>
        <a:bodyPr/>
        <a:lstStyle/>
        <a:p>
          <a:r>
            <a:rPr lang="en-US"/>
            <a:t>Following the project </a:t>
          </a:r>
          <a:r>
            <a:rPr lang="en-US" b="1"/>
            <a:t>continued to develop, support and facilitate the Civil Society Panel</a:t>
          </a:r>
          <a:endParaRPr lang="en-US"/>
        </a:p>
      </dgm:t>
    </dgm:pt>
    <dgm:pt modelId="{CE224A91-E341-48B8-BDE3-82CCA0CFF46C}" type="parTrans" cxnId="{027025F4-D3CF-4605-B205-A123A13438B5}">
      <dgm:prSet/>
      <dgm:spPr/>
      <dgm:t>
        <a:bodyPr/>
        <a:lstStyle/>
        <a:p>
          <a:endParaRPr lang="en-US"/>
        </a:p>
      </dgm:t>
    </dgm:pt>
    <dgm:pt modelId="{4583546E-FBC8-42D8-ABD0-FC5AEEEA9BE4}" type="sibTrans" cxnId="{027025F4-D3CF-4605-B205-A123A13438B5}">
      <dgm:prSet/>
      <dgm:spPr/>
      <dgm:t>
        <a:bodyPr/>
        <a:lstStyle/>
        <a:p>
          <a:endParaRPr lang="en-US"/>
        </a:p>
      </dgm:t>
    </dgm:pt>
    <dgm:pt modelId="{394BD679-44F7-4690-98D3-E6CBC6224FAD}">
      <dgm:prSet/>
      <dgm:spPr/>
      <dgm:t>
        <a:bodyPr/>
        <a:lstStyle/>
        <a:p>
          <a:r>
            <a:rPr lang="en-US"/>
            <a:t>To </a:t>
          </a:r>
          <a:r>
            <a:rPr lang="en-US" b="1"/>
            <a:t>incorporate the learning </a:t>
          </a:r>
          <a:r>
            <a:rPr lang="en-US"/>
            <a:t>from the project into future human rights assessments</a:t>
          </a:r>
        </a:p>
      </dgm:t>
    </dgm:pt>
    <dgm:pt modelId="{FD11289B-28DE-463A-8AE2-507D81B4DDFD}" type="parTrans" cxnId="{FEDE8EC0-B4D7-4CAD-96F4-CED028153BE3}">
      <dgm:prSet/>
      <dgm:spPr/>
      <dgm:t>
        <a:bodyPr/>
        <a:lstStyle/>
        <a:p>
          <a:endParaRPr lang="en-US"/>
        </a:p>
      </dgm:t>
    </dgm:pt>
    <dgm:pt modelId="{001C1100-8A42-474E-9D78-7E6F2CF53D1D}" type="sibTrans" cxnId="{FEDE8EC0-B4D7-4CAD-96F4-CED028153BE3}">
      <dgm:prSet/>
      <dgm:spPr/>
      <dgm:t>
        <a:bodyPr/>
        <a:lstStyle/>
        <a:p>
          <a:endParaRPr lang="en-US"/>
        </a:p>
      </dgm:t>
    </dgm:pt>
    <dgm:pt modelId="{1319B96F-EABC-4507-9375-670D228A89CB}">
      <dgm:prSet/>
      <dgm:spPr/>
      <dgm:t>
        <a:bodyPr/>
        <a:lstStyle/>
        <a:p>
          <a:endParaRPr lang="en-US"/>
        </a:p>
      </dgm:t>
    </dgm:pt>
    <dgm:pt modelId="{7338F8FF-8258-4FD5-8165-C7894B5B2A1E}" type="parTrans" cxnId="{C6D97346-9700-47D3-95A7-D80FADDCB4EF}">
      <dgm:prSet/>
      <dgm:spPr/>
      <dgm:t>
        <a:bodyPr/>
        <a:lstStyle/>
        <a:p>
          <a:endParaRPr lang="en-IE"/>
        </a:p>
      </dgm:t>
    </dgm:pt>
    <dgm:pt modelId="{D4D08E5E-2140-4ABC-904B-BBEC2D6AA2AC}" type="sibTrans" cxnId="{C6D97346-9700-47D3-95A7-D80FADDCB4EF}">
      <dgm:prSet/>
      <dgm:spPr/>
    </dgm:pt>
    <dgm:pt modelId="{8C6E1682-0DB8-44FB-BEEB-CDD431C135C2}">
      <dgm:prSet/>
      <dgm:spPr/>
      <dgm:t>
        <a:bodyPr/>
        <a:lstStyle/>
        <a:p>
          <a:endParaRPr lang="en-US"/>
        </a:p>
      </dgm:t>
    </dgm:pt>
    <dgm:pt modelId="{FACA4896-0321-4F7B-86E1-289F3D7B2B5C}" type="parTrans" cxnId="{1D0018DD-311F-400D-B705-C75B86CD5DDA}">
      <dgm:prSet/>
      <dgm:spPr/>
      <dgm:t>
        <a:bodyPr/>
        <a:lstStyle/>
        <a:p>
          <a:endParaRPr lang="en-IE"/>
        </a:p>
      </dgm:t>
    </dgm:pt>
    <dgm:pt modelId="{4E7A1944-4108-4FD2-98E0-93F04577A518}" type="sibTrans" cxnId="{1D0018DD-311F-400D-B705-C75B86CD5DDA}">
      <dgm:prSet/>
      <dgm:spPr/>
    </dgm:pt>
    <dgm:pt modelId="{3527C8CE-428D-4823-9EFA-08AD777701B5}" type="pres">
      <dgm:prSet presAssocID="{5F46AF48-5418-4A14-8AB9-C9B13A2B6D83}" presName="linear" presStyleCnt="0">
        <dgm:presLayoutVars>
          <dgm:dir/>
          <dgm:animLvl val="lvl"/>
          <dgm:resizeHandles val="exact"/>
        </dgm:presLayoutVars>
      </dgm:prSet>
      <dgm:spPr/>
    </dgm:pt>
    <dgm:pt modelId="{EACB29E4-E06B-4615-AE76-3127A4FC8F3B}" type="pres">
      <dgm:prSet presAssocID="{E817160F-DB55-443A-9746-E5C8EC7881A5}" presName="parentLin" presStyleCnt="0"/>
      <dgm:spPr/>
    </dgm:pt>
    <dgm:pt modelId="{DA688D96-D67D-4494-BF73-C7D0DEAFBD67}" type="pres">
      <dgm:prSet presAssocID="{E817160F-DB55-443A-9746-E5C8EC7881A5}" presName="parentLeftMargin" presStyleLbl="node1" presStyleIdx="0" presStyleCnt="4"/>
      <dgm:spPr/>
    </dgm:pt>
    <dgm:pt modelId="{4C8AD9A0-5AD2-41E7-8926-C8EA675A4068}" type="pres">
      <dgm:prSet presAssocID="{E817160F-DB55-443A-9746-E5C8EC7881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04B8AA-B07E-4633-900A-F165EA9128F4}" type="pres">
      <dgm:prSet presAssocID="{E817160F-DB55-443A-9746-E5C8EC7881A5}" presName="negativeSpace" presStyleCnt="0"/>
      <dgm:spPr/>
    </dgm:pt>
    <dgm:pt modelId="{C13629B9-26F9-49C2-827E-7A3DB996A95C}" type="pres">
      <dgm:prSet presAssocID="{E817160F-DB55-443A-9746-E5C8EC7881A5}" presName="childText" presStyleLbl="conFgAcc1" presStyleIdx="0" presStyleCnt="4">
        <dgm:presLayoutVars>
          <dgm:bulletEnabled val="1"/>
        </dgm:presLayoutVars>
      </dgm:prSet>
      <dgm:spPr/>
    </dgm:pt>
    <dgm:pt modelId="{769CD28B-36B0-4A76-92F1-733A392103C8}" type="pres">
      <dgm:prSet presAssocID="{88CAFFD3-6879-4827-9B76-AEE75F487865}" presName="spaceBetweenRectangles" presStyleCnt="0"/>
      <dgm:spPr/>
    </dgm:pt>
    <dgm:pt modelId="{24DC2B18-49C7-4DF0-8F22-7EC9AFA5A4C1}" type="pres">
      <dgm:prSet presAssocID="{860C5F41-7ED0-4AF3-982D-A81677D3224D}" presName="parentLin" presStyleCnt="0"/>
      <dgm:spPr/>
    </dgm:pt>
    <dgm:pt modelId="{7892F663-156B-449C-A017-F00453EC5DFE}" type="pres">
      <dgm:prSet presAssocID="{860C5F41-7ED0-4AF3-982D-A81677D3224D}" presName="parentLeftMargin" presStyleLbl="node1" presStyleIdx="0" presStyleCnt="4"/>
      <dgm:spPr/>
    </dgm:pt>
    <dgm:pt modelId="{D9616C99-36B0-414C-8679-83FC65CC7EE2}" type="pres">
      <dgm:prSet presAssocID="{860C5F41-7ED0-4AF3-982D-A81677D3224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B21E49C-B25A-429A-BCCF-B785FDC4D38F}" type="pres">
      <dgm:prSet presAssocID="{860C5F41-7ED0-4AF3-982D-A81677D3224D}" presName="negativeSpace" presStyleCnt="0"/>
      <dgm:spPr/>
    </dgm:pt>
    <dgm:pt modelId="{E5369342-AA20-420D-8CF5-6FE6A6834631}" type="pres">
      <dgm:prSet presAssocID="{860C5F41-7ED0-4AF3-982D-A81677D3224D}" presName="childText" presStyleLbl="conFgAcc1" presStyleIdx="1" presStyleCnt="4">
        <dgm:presLayoutVars>
          <dgm:bulletEnabled val="1"/>
        </dgm:presLayoutVars>
      </dgm:prSet>
      <dgm:spPr/>
    </dgm:pt>
    <dgm:pt modelId="{1A077A2F-E1F0-42DF-91F3-2B1E74166AFA}" type="pres">
      <dgm:prSet presAssocID="{96266069-AC91-4EF6-9B6C-FFACCB0C1847}" presName="spaceBetweenRectangles" presStyleCnt="0"/>
      <dgm:spPr/>
    </dgm:pt>
    <dgm:pt modelId="{7B53CF18-A1BA-4B46-879E-23DCFFCCCE29}" type="pres">
      <dgm:prSet presAssocID="{FDA22D77-ED94-47E7-8882-6C0ED8CA8869}" presName="parentLin" presStyleCnt="0"/>
      <dgm:spPr/>
    </dgm:pt>
    <dgm:pt modelId="{6F9F393D-85E7-4C12-B739-032045718C55}" type="pres">
      <dgm:prSet presAssocID="{FDA22D77-ED94-47E7-8882-6C0ED8CA8869}" presName="parentLeftMargin" presStyleLbl="node1" presStyleIdx="1" presStyleCnt="4"/>
      <dgm:spPr/>
    </dgm:pt>
    <dgm:pt modelId="{7C55D5E3-358E-438D-A58E-CE76192F7F09}" type="pres">
      <dgm:prSet presAssocID="{FDA22D77-ED94-47E7-8882-6C0ED8CA886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4BACEB-0EF5-4D6E-B2C5-3D967538F2F6}" type="pres">
      <dgm:prSet presAssocID="{FDA22D77-ED94-47E7-8882-6C0ED8CA8869}" presName="negativeSpace" presStyleCnt="0"/>
      <dgm:spPr/>
    </dgm:pt>
    <dgm:pt modelId="{4EA2EB14-B796-4AA8-9F0D-8692D2E831B2}" type="pres">
      <dgm:prSet presAssocID="{FDA22D77-ED94-47E7-8882-6C0ED8CA8869}" presName="childText" presStyleLbl="conFgAcc1" presStyleIdx="2" presStyleCnt="4">
        <dgm:presLayoutVars>
          <dgm:bulletEnabled val="1"/>
        </dgm:presLayoutVars>
      </dgm:prSet>
      <dgm:spPr/>
    </dgm:pt>
    <dgm:pt modelId="{E23BDFB3-9A1D-4786-85A9-F559DFEFFCB9}" type="pres">
      <dgm:prSet presAssocID="{1299B9DC-B0ED-4934-BA8C-AB584FE030A4}" presName="spaceBetweenRectangles" presStyleCnt="0"/>
      <dgm:spPr/>
    </dgm:pt>
    <dgm:pt modelId="{40CBA0D7-57A9-42C9-80BC-306D5E3CE372}" type="pres">
      <dgm:prSet presAssocID="{2BCF234C-72E1-4322-85A0-0F06BD8E9FD2}" presName="parentLin" presStyleCnt="0"/>
      <dgm:spPr/>
    </dgm:pt>
    <dgm:pt modelId="{FED4B62E-5CF7-4F4E-8363-0B3AEF79D1B0}" type="pres">
      <dgm:prSet presAssocID="{2BCF234C-72E1-4322-85A0-0F06BD8E9FD2}" presName="parentLeftMargin" presStyleLbl="node1" presStyleIdx="2" presStyleCnt="4"/>
      <dgm:spPr/>
    </dgm:pt>
    <dgm:pt modelId="{A0A43FF6-7968-4395-920C-8537F1173DCA}" type="pres">
      <dgm:prSet presAssocID="{2BCF234C-72E1-4322-85A0-0F06BD8E9FD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5821B77-4D3D-46FA-B2C2-12F39DF2823B}" type="pres">
      <dgm:prSet presAssocID="{2BCF234C-72E1-4322-85A0-0F06BD8E9FD2}" presName="negativeSpace" presStyleCnt="0"/>
      <dgm:spPr/>
    </dgm:pt>
    <dgm:pt modelId="{D0BB6526-FFB4-4642-8908-C8F2D9D04AC3}" type="pres">
      <dgm:prSet presAssocID="{2BCF234C-72E1-4322-85A0-0F06BD8E9FD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B341D0F-C611-4E19-8BD1-11620678966B}" type="presOf" srcId="{5F46AF48-5418-4A14-8AB9-C9B13A2B6D83}" destId="{3527C8CE-428D-4823-9EFA-08AD777701B5}" srcOrd="0" destOrd="0" presId="urn:microsoft.com/office/officeart/2005/8/layout/list1"/>
    <dgm:cxn modelId="{84083118-9325-46A5-BB9D-C815154238D9}" type="presOf" srcId="{8BAF0E6F-ECDF-49B9-A374-4AF2DFB34AB0}" destId="{C13629B9-26F9-49C2-827E-7A3DB996A95C}" srcOrd="0" destOrd="1" presId="urn:microsoft.com/office/officeart/2005/8/layout/list1"/>
    <dgm:cxn modelId="{B9C41C1D-4663-4C42-921D-1C3867ED9D6A}" type="presOf" srcId="{2BCF234C-72E1-4322-85A0-0F06BD8E9FD2}" destId="{FED4B62E-5CF7-4F4E-8363-0B3AEF79D1B0}" srcOrd="0" destOrd="0" presId="urn:microsoft.com/office/officeart/2005/8/layout/list1"/>
    <dgm:cxn modelId="{709D3E23-571C-42D4-9448-3304B924E2EC}" type="presOf" srcId="{320A7BD1-EB82-4A8F-A0F2-C32EE7F5B95C}" destId="{E5369342-AA20-420D-8CF5-6FE6A6834631}" srcOrd="0" destOrd="2" presId="urn:microsoft.com/office/officeart/2005/8/layout/list1"/>
    <dgm:cxn modelId="{4D595B33-0286-4C06-B3A7-07B21606E4F1}" srcId="{5F46AF48-5418-4A14-8AB9-C9B13A2B6D83}" destId="{FDA22D77-ED94-47E7-8882-6C0ED8CA8869}" srcOrd="2" destOrd="0" parTransId="{385696F6-57A1-4813-94F8-7A8A6E2242A2}" sibTransId="{1299B9DC-B0ED-4934-BA8C-AB584FE030A4}"/>
    <dgm:cxn modelId="{B59E453E-A2F4-4CEF-9BE4-B6ED3FC59431}" type="presOf" srcId="{FDA22D77-ED94-47E7-8882-6C0ED8CA8869}" destId="{6F9F393D-85E7-4C12-B739-032045718C55}" srcOrd="0" destOrd="0" presId="urn:microsoft.com/office/officeart/2005/8/layout/list1"/>
    <dgm:cxn modelId="{E93BB93F-5BB7-426E-A8CC-D2E4F2FE2D46}" type="presOf" srcId="{1319B96F-EABC-4507-9375-670D228A89CB}" destId="{E5369342-AA20-420D-8CF5-6FE6A6834631}" srcOrd="0" destOrd="3" presId="urn:microsoft.com/office/officeart/2005/8/layout/list1"/>
    <dgm:cxn modelId="{5C6F4F40-081A-4B40-A2BA-E649ABE07B72}" type="presOf" srcId="{FDA22D77-ED94-47E7-8882-6C0ED8CA8869}" destId="{7C55D5E3-358E-438D-A58E-CE76192F7F09}" srcOrd="1" destOrd="0" presId="urn:microsoft.com/office/officeart/2005/8/layout/list1"/>
    <dgm:cxn modelId="{B6190F5B-4627-48D4-AEBF-DD0DE7C9FC5D}" type="presOf" srcId="{BAB3B7F3-30FF-48B4-BAA2-07705D50B4C0}" destId="{4EA2EB14-B796-4AA8-9F0D-8692D2E831B2}" srcOrd="0" destOrd="0" presId="urn:microsoft.com/office/officeart/2005/8/layout/list1"/>
    <dgm:cxn modelId="{860A5061-6E68-4C3E-ABA3-0A1B28C38932}" type="presOf" srcId="{AA0A62EB-F39B-42A7-AA8A-C6321E0D5FD6}" destId="{D0BB6526-FFB4-4642-8908-C8F2D9D04AC3}" srcOrd="0" destOrd="1" presId="urn:microsoft.com/office/officeart/2005/8/layout/list1"/>
    <dgm:cxn modelId="{C6D97346-9700-47D3-95A7-D80FADDCB4EF}" srcId="{860C5F41-7ED0-4AF3-982D-A81677D3224D}" destId="{1319B96F-EABC-4507-9375-670D228A89CB}" srcOrd="3" destOrd="0" parTransId="{7338F8FF-8258-4FD5-8165-C7894B5B2A1E}" sibTransId="{D4D08E5E-2140-4ABC-904B-BBEC2D6AA2AC}"/>
    <dgm:cxn modelId="{5E07C346-0A88-4260-B73C-DACC7734A8BB}" type="presOf" srcId="{E817160F-DB55-443A-9746-E5C8EC7881A5}" destId="{4C8AD9A0-5AD2-41E7-8926-C8EA675A4068}" srcOrd="1" destOrd="0" presId="urn:microsoft.com/office/officeart/2005/8/layout/list1"/>
    <dgm:cxn modelId="{FD976C48-3C51-4FFA-AA23-40EF5DBC3771}" type="presOf" srcId="{EAF8158D-AB50-4774-B812-6C721F4DE29C}" destId="{D0BB6526-FFB4-4642-8908-C8F2D9D04AC3}" srcOrd="0" destOrd="0" presId="urn:microsoft.com/office/officeart/2005/8/layout/list1"/>
    <dgm:cxn modelId="{1F49076B-D6C3-455F-BE4F-6AFD5A5F2416}" type="presOf" srcId="{7B03B87A-E859-4752-A459-7C04457ACBF6}" destId="{E5369342-AA20-420D-8CF5-6FE6A6834631}" srcOrd="0" destOrd="0" presId="urn:microsoft.com/office/officeart/2005/8/layout/list1"/>
    <dgm:cxn modelId="{D5956D6F-CE5B-402A-942B-195513C5E4F4}" type="presOf" srcId="{E817160F-DB55-443A-9746-E5C8EC7881A5}" destId="{DA688D96-D67D-4494-BF73-C7D0DEAFBD67}" srcOrd="0" destOrd="0" presId="urn:microsoft.com/office/officeart/2005/8/layout/list1"/>
    <dgm:cxn modelId="{76D4FB53-EF71-4626-BF08-701B9CEC7D19}" srcId="{E817160F-DB55-443A-9746-E5C8EC7881A5}" destId="{06215E0D-032A-45FB-965B-C92243FBC914}" srcOrd="0" destOrd="0" parTransId="{48D62588-4CBC-4D79-819B-42D1A981CEBF}" sibTransId="{73DB8D60-D737-4205-9394-A07B9019710A}"/>
    <dgm:cxn modelId="{2FD82C59-8EB7-4525-AE02-0C59DFEC476C}" type="presOf" srcId="{8C6E1682-0DB8-44FB-BEEB-CDD431C135C2}" destId="{E5369342-AA20-420D-8CF5-6FE6A6834631}" srcOrd="0" destOrd="1" presId="urn:microsoft.com/office/officeart/2005/8/layout/list1"/>
    <dgm:cxn modelId="{3011C97C-F818-4131-959A-DEB976F09EA4}" srcId="{FDA22D77-ED94-47E7-8882-6C0ED8CA8869}" destId="{BAB3B7F3-30FF-48B4-BAA2-07705D50B4C0}" srcOrd="0" destOrd="0" parTransId="{A38BA101-E455-4462-BAF0-E9355E7A4059}" sibTransId="{A3B4AA98-80BD-4DD6-914A-F46946377121}"/>
    <dgm:cxn modelId="{24C8AC7D-742E-4B2B-886B-4E3B14FDE43E}" srcId="{5F46AF48-5418-4A14-8AB9-C9B13A2B6D83}" destId="{860C5F41-7ED0-4AF3-982D-A81677D3224D}" srcOrd="1" destOrd="0" parTransId="{E9912284-32C5-46F2-8859-57CA181365D0}" sibTransId="{96266069-AC91-4EF6-9B6C-FFACCB0C1847}"/>
    <dgm:cxn modelId="{76C37B83-7065-400F-9519-0E6A4A364EB1}" srcId="{E817160F-DB55-443A-9746-E5C8EC7881A5}" destId="{8BAF0E6F-ECDF-49B9-A374-4AF2DFB34AB0}" srcOrd="1" destOrd="0" parTransId="{77F2753A-644A-4272-9F7C-A9BA5E523774}" sibTransId="{27673653-BC65-4048-8EF9-0D78ADB6C2EC}"/>
    <dgm:cxn modelId="{DED4BC84-99C7-42BE-BBA7-88C56A363A6B}" type="presOf" srcId="{860C5F41-7ED0-4AF3-982D-A81677D3224D}" destId="{7892F663-156B-449C-A017-F00453EC5DFE}" srcOrd="0" destOrd="0" presId="urn:microsoft.com/office/officeart/2005/8/layout/list1"/>
    <dgm:cxn modelId="{03E5FD85-3B55-4A79-B3D9-79D955C06274}" srcId="{5F46AF48-5418-4A14-8AB9-C9B13A2B6D83}" destId="{E817160F-DB55-443A-9746-E5C8EC7881A5}" srcOrd="0" destOrd="0" parTransId="{BF6FE0ED-84B3-43B6-B136-7D68ECF049E9}" sibTransId="{88CAFFD3-6879-4827-9B76-AEE75F487865}"/>
    <dgm:cxn modelId="{A5216892-50C0-4944-B01B-976448468247}" type="presOf" srcId="{394BD679-44F7-4690-98D3-E6CBC6224FAD}" destId="{D0BB6526-FFB4-4642-8908-C8F2D9D04AC3}" srcOrd="0" destOrd="2" presId="urn:microsoft.com/office/officeart/2005/8/layout/list1"/>
    <dgm:cxn modelId="{42D988B0-1395-4246-8E8E-6EAFE6F8FD1D}" srcId="{5F46AF48-5418-4A14-8AB9-C9B13A2B6D83}" destId="{2BCF234C-72E1-4322-85A0-0F06BD8E9FD2}" srcOrd="3" destOrd="0" parTransId="{71757688-41C4-4813-B255-2E78043589C8}" sibTransId="{08E30CC6-6653-44DF-9823-F361B01E9408}"/>
    <dgm:cxn modelId="{DF83E8BA-C1E6-4D14-AD0A-2A09AD1601A8}" type="presOf" srcId="{06215E0D-032A-45FB-965B-C92243FBC914}" destId="{C13629B9-26F9-49C2-827E-7A3DB996A95C}" srcOrd="0" destOrd="0" presId="urn:microsoft.com/office/officeart/2005/8/layout/list1"/>
    <dgm:cxn modelId="{FEDE8EC0-B4D7-4CAD-96F4-CED028153BE3}" srcId="{2BCF234C-72E1-4322-85A0-0F06BD8E9FD2}" destId="{394BD679-44F7-4690-98D3-E6CBC6224FAD}" srcOrd="2" destOrd="0" parTransId="{FD11289B-28DE-463A-8AE2-507D81B4DDFD}" sibTransId="{001C1100-8A42-474E-9D78-7E6F2CF53D1D}"/>
    <dgm:cxn modelId="{1D0018DD-311F-400D-B705-C75B86CD5DDA}" srcId="{860C5F41-7ED0-4AF3-982D-A81677D3224D}" destId="{8C6E1682-0DB8-44FB-BEEB-CDD431C135C2}" srcOrd="1" destOrd="0" parTransId="{FACA4896-0321-4F7B-86E1-289F3D7B2B5C}" sibTransId="{4E7A1944-4108-4FD2-98E0-93F04577A518}"/>
    <dgm:cxn modelId="{D5496CE0-5372-47A3-A23C-0A067CD4944F}" srcId="{860C5F41-7ED0-4AF3-982D-A81677D3224D}" destId="{7B03B87A-E859-4752-A459-7C04457ACBF6}" srcOrd="0" destOrd="0" parTransId="{0E38C7F6-7F41-4BA0-8BB5-65E4CB24862F}" sibTransId="{B2592BB0-F8C4-47C8-89CC-497C7AC6EF44}"/>
    <dgm:cxn modelId="{26E003E1-D39A-40EF-ADD2-CBE68B7D2D5B}" type="presOf" srcId="{2BCF234C-72E1-4322-85A0-0F06BD8E9FD2}" destId="{A0A43FF6-7968-4395-920C-8537F1173DCA}" srcOrd="1" destOrd="0" presId="urn:microsoft.com/office/officeart/2005/8/layout/list1"/>
    <dgm:cxn modelId="{87AC03E3-CA13-44B8-903B-B3EA532224D4}" srcId="{860C5F41-7ED0-4AF3-982D-A81677D3224D}" destId="{320A7BD1-EB82-4A8F-A0F2-C32EE7F5B95C}" srcOrd="2" destOrd="0" parTransId="{A6FE5681-2C57-4644-959D-EA43A9CA4567}" sibTransId="{8D3C17F2-E97B-46F0-BFA3-A327D765C803}"/>
    <dgm:cxn modelId="{A66283E7-35D9-4765-90C7-54A51579D15F}" srcId="{2BCF234C-72E1-4322-85A0-0F06BD8E9FD2}" destId="{EAF8158D-AB50-4774-B812-6C721F4DE29C}" srcOrd="0" destOrd="0" parTransId="{521341C1-575F-4C68-8930-4E6A69EEF5F1}" sibTransId="{FBFA280F-CCDB-44F5-8BC1-145FFF778B02}"/>
    <dgm:cxn modelId="{027025F4-D3CF-4605-B205-A123A13438B5}" srcId="{2BCF234C-72E1-4322-85A0-0F06BD8E9FD2}" destId="{AA0A62EB-F39B-42A7-AA8A-C6321E0D5FD6}" srcOrd="1" destOrd="0" parTransId="{CE224A91-E341-48B8-BDE3-82CCA0CFF46C}" sibTransId="{4583546E-FBC8-42D8-ABD0-FC5AEEEA9BE4}"/>
    <dgm:cxn modelId="{62BD1FF7-743B-49AC-AF4F-E9B18FCC2BFC}" type="presOf" srcId="{860C5F41-7ED0-4AF3-982D-A81677D3224D}" destId="{D9616C99-36B0-414C-8679-83FC65CC7EE2}" srcOrd="1" destOrd="0" presId="urn:microsoft.com/office/officeart/2005/8/layout/list1"/>
    <dgm:cxn modelId="{8884F0C3-0A90-4CAD-AABE-7765A548E2DC}" type="presParOf" srcId="{3527C8CE-428D-4823-9EFA-08AD777701B5}" destId="{EACB29E4-E06B-4615-AE76-3127A4FC8F3B}" srcOrd="0" destOrd="0" presId="urn:microsoft.com/office/officeart/2005/8/layout/list1"/>
    <dgm:cxn modelId="{F30F3CE9-36C4-4F92-9544-5419FC625810}" type="presParOf" srcId="{EACB29E4-E06B-4615-AE76-3127A4FC8F3B}" destId="{DA688D96-D67D-4494-BF73-C7D0DEAFBD67}" srcOrd="0" destOrd="0" presId="urn:microsoft.com/office/officeart/2005/8/layout/list1"/>
    <dgm:cxn modelId="{EB2BAAE1-89D1-4CF8-9C0D-BAC898FD2A5A}" type="presParOf" srcId="{EACB29E4-E06B-4615-AE76-3127A4FC8F3B}" destId="{4C8AD9A0-5AD2-41E7-8926-C8EA675A4068}" srcOrd="1" destOrd="0" presId="urn:microsoft.com/office/officeart/2005/8/layout/list1"/>
    <dgm:cxn modelId="{9BE6472E-D744-4117-9AE3-1DC691186550}" type="presParOf" srcId="{3527C8CE-428D-4823-9EFA-08AD777701B5}" destId="{3304B8AA-B07E-4633-900A-F165EA9128F4}" srcOrd="1" destOrd="0" presId="urn:microsoft.com/office/officeart/2005/8/layout/list1"/>
    <dgm:cxn modelId="{8A93076A-BCA2-473E-8E53-8EA341228EDD}" type="presParOf" srcId="{3527C8CE-428D-4823-9EFA-08AD777701B5}" destId="{C13629B9-26F9-49C2-827E-7A3DB996A95C}" srcOrd="2" destOrd="0" presId="urn:microsoft.com/office/officeart/2005/8/layout/list1"/>
    <dgm:cxn modelId="{4D725DBC-F8AE-4D2F-BE35-315E72550FE6}" type="presParOf" srcId="{3527C8CE-428D-4823-9EFA-08AD777701B5}" destId="{769CD28B-36B0-4A76-92F1-733A392103C8}" srcOrd="3" destOrd="0" presId="urn:microsoft.com/office/officeart/2005/8/layout/list1"/>
    <dgm:cxn modelId="{DBF9DBA5-07DD-4680-99E7-76AD66B3595E}" type="presParOf" srcId="{3527C8CE-428D-4823-9EFA-08AD777701B5}" destId="{24DC2B18-49C7-4DF0-8F22-7EC9AFA5A4C1}" srcOrd="4" destOrd="0" presId="urn:microsoft.com/office/officeart/2005/8/layout/list1"/>
    <dgm:cxn modelId="{8DD16C76-29DC-49F5-BD14-7A516D04D224}" type="presParOf" srcId="{24DC2B18-49C7-4DF0-8F22-7EC9AFA5A4C1}" destId="{7892F663-156B-449C-A017-F00453EC5DFE}" srcOrd="0" destOrd="0" presId="urn:microsoft.com/office/officeart/2005/8/layout/list1"/>
    <dgm:cxn modelId="{2F8CC963-86F9-4091-B60E-8791973601A7}" type="presParOf" srcId="{24DC2B18-49C7-4DF0-8F22-7EC9AFA5A4C1}" destId="{D9616C99-36B0-414C-8679-83FC65CC7EE2}" srcOrd="1" destOrd="0" presId="urn:microsoft.com/office/officeart/2005/8/layout/list1"/>
    <dgm:cxn modelId="{DE630FEC-908B-4DB1-965A-E311D57491DB}" type="presParOf" srcId="{3527C8CE-428D-4823-9EFA-08AD777701B5}" destId="{9B21E49C-B25A-429A-BCCF-B785FDC4D38F}" srcOrd="5" destOrd="0" presId="urn:microsoft.com/office/officeart/2005/8/layout/list1"/>
    <dgm:cxn modelId="{B766862E-EE8F-4DBE-A719-5B8999860E73}" type="presParOf" srcId="{3527C8CE-428D-4823-9EFA-08AD777701B5}" destId="{E5369342-AA20-420D-8CF5-6FE6A6834631}" srcOrd="6" destOrd="0" presId="urn:microsoft.com/office/officeart/2005/8/layout/list1"/>
    <dgm:cxn modelId="{F0217554-D8A5-46EF-A9EB-B6BD10F8555B}" type="presParOf" srcId="{3527C8CE-428D-4823-9EFA-08AD777701B5}" destId="{1A077A2F-E1F0-42DF-91F3-2B1E74166AFA}" srcOrd="7" destOrd="0" presId="urn:microsoft.com/office/officeart/2005/8/layout/list1"/>
    <dgm:cxn modelId="{A09B93B8-FACD-472C-9B88-6E67528D29C4}" type="presParOf" srcId="{3527C8CE-428D-4823-9EFA-08AD777701B5}" destId="{7B53CF18-A1BA-4B46-879E-23DCFFCCCE29}" srcOrd="8" destOrd="0" presId="urn:microsoft.com/office/officeart/2005/8/layout/list1"/>
    <dgm:cxn modelId="{AE8BA0D3-5F6E-4262-ACF9-3498A9689EF9}" type="presParOf" srcId="{7B53CF18-A1BA-4B46-879E-23DCFFCCCE29}" destId="{6F9F393D-85E7-4C12-B739-032045718C55}" srcOrd="0" destOrd="0" presId="urn:microsoft.com/office/officeart/2005/8/layout/list1"/>
    <dgm:cxn modelId="{6BE6010F-8520-4173-BCE9-17FE3854B2BB}" type="presParOf" srcId="{7B53CF18-A1BA-4B46-879E-23DCFFCCCE29}" destId="{7C55D5E3-358E-438D-A58E-CE76192F7F09}" srcOrd="1" destOrd="0" presId="urn:microsoft.com/office/officeart/2005/8/layout/list1"/>
    <dgm:cxn modelId="{93BC83E6-6FF1-4A6B-8199-E59BDF85859D}" type="presParOf" srcId="{3527C8CE-428D-4823-9EFA-08AD777701B5}" destId="{034BACEB-0EF5-4D6E-B2C5-3D967538F2F6}" srcOrd="9" destOrd="0" presId="urn:microsoft.com/office/officeart/2005/8/layout/list1"/>
    <dgm:cxn modelId="{5D09D6F1-0696-4B8C-95EA-22B538A6CA11}" type="presParOf" srcId="{3527C8CE-428D-4823-9EFA-08AD777701B5}" destId="{4EA2EB14-B796-4AA8-9F0D-8692D2E831B2}" srcOrd="10" destOrd="0" presId="urn:microsoft.com/office/officeart/2005/8/layout/list1"/>
    <dgm:cxn modelId="{697C68AE-7E53-4196-B003-EA874EAD4FC8}" type="presParOf" srcId="{3527C8CE-428D-4823-9EFA-08AD777701B5}" destId="{E23BDFB3-9A1D-4786-85A9-F559DFEFFCB9}" srcOrd="11" destOrd="0" presId="urn:microsoft.com/office/officeart/2005/8/layout/list1"/>
    <dgm:cxn modelId="{0707BABD-B823-4987-8C5C-4844C6E49419}" type="presParOf" srcId="{3527C8CE-428D-4823-9EFA-08AD777701B5}" destId="{40CBA0D7-57A9-42C9-80BC-306D5E3CE372}" srcOrd="12" destOrd="0" presId="urn:microsoft.com/office/officeart/2005/8/layout/list1"/>
    <dgm:cxn modelId="{578AC98E-9963-4465-8524-DECE0DC09B69}" type="presParOf" srcId="{40CBA0D7-57A9-42C9-80BC-306D5E3CE372}" destId="{FED4B62E-5CF7-4F4E-8363-0B3AEF79D1B0}" srcOrd="0" destOrd="0" presId="urn:microsoft.com/office/officeart/2005/8/layout/list1"/>
    <dgm:cxn modelId="{27C3540E-7B4F-4CDC-9672-3402E88B658D}" type="presParOf" srcId="{40CBA0D7-57A9-42C9-80BC-306D5E3CE372}" destId="{A0A43FF6-7968-4395-920C-8537F1173DCA}" srcOrd="1" destOrd="0" presId="urn:microsoft.com/office/officeart/2005/8/layout/list1"/>
    <dgm:cxn modelId="{7741C07E-F57E-47AD-B38B-D3F3E3942255}" type="presParOf" srcId="{3527C8CE-428D-4823-9EFA-08AD777701B5}" destId="{A5821B77-4D3D-46FA-B2C2-12F39DF2823B}" srcOrd="13" destOrd="0" presId="urn:microsoft.com/office/officeart/2005/8/layout/list1"/>
    <dgm:cxn modelId="{A4845E53-C723-497C-9D90-C5B8CB0A9B8C}" type="presParOf" srcId="{3527C8CE-428D-4823-9EFA-08AD777701B5}" destId="{D0BB6526-FFB4-4642-8908-C8F2D9D04AC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C8BCCD-3130-4D42-A84F-D0FEE6FB90B7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807B7E-BE42-4C64-BDC4-5F9CE00C0931}">
      <dgm:prSet/>
      <dgm:spPr/>
      <dgm:t>
        <a:bodyPr/>
        <a:lstStyle/>
        <a:p>
          <a:r>
            <a:rPr lang="en-IE" b="1"/>
            <a:t>1. A Civil Society Panel is a good way to proceed </a:t>
          </a:r>
          <a:r>
            <a:rPr lang="en-IE"/>
            <a:t>to build a platform of people with lived experience </a:t>
          </a:r>
          <a:endParaRPr lang="en-US"/>
        </a:p>
      </dgm:t>
    </dgm:pt>
    <dgm:pt modelId="{8FC81F7C-6C77-4138-8D6A-3945D89C664C}" type="parTrans" cxnId="{F95CB3FF-7F5E-475D-BE44-431D6E966598}">
      <dgm:prSet/>
      <dgm:spPr/>
      <dgm:t>
        <a:bodyPr/>
        <a:lstStyle/>
        <a:p>
          <a:endParaRPr lang="en-US"/>
        </a:p>
      </dgm:t>
    </dgm:pt>
    <dgm:pt modelId="{9689D499-79FD-4554-B076-7AAC6F4296D4}" type="sibTrans" cxnId="{F95CB3FF-7F5E-475D-BE44-431D6E966598}">
      <dgm:prSet/>
      <dgm:spPr/>
      <dgm:t>
        <a:bodyPr/>
        <a:lstStyle/>
        <a:p>
          <a:endParaRPr lang="en-US"/>
        </a:p>
      </dgm:t>
    </dgm:pt>
    <dgm:pt modelId="{CEDB4471-A7E9-4228-AC37-835444CFB641}">
      <dgm:prSet/>
      <dgm:spPr/>
      <dgm:t>
        <a:bodyPr/>
        <a:lstStyle/>
        <a:p>
          <a:r>
            <a:rPr lang="en-IE"/>
            <a:t>2. </a:t>
          </a:r>
          <a:r>
            <a:rPr lang="en-IE" b="1"/>
            <a:t>Training and capacity building is essential</a:t>
          </a:r>
          <a:endParaRPr lang="en-US"/>
        </a:p>
      </dgm:t>
    </dgm:pt>
    <dgm:pt modelId="{9C9B950E-1E40-41DC-BA98-FCD35B61A138}" type="parTrans" cxnId="{D3FBE9E3-1C1F-4BE9-964D-FC52D6EF8930}">
      <dgm:prSet/>
      <dgm:spPr/>
      <dgm:t>
        <a:bodyPr/>
        <a:lstStyle/>
        <a:p>
          <a:endParaRPr lang="en-US"/>
        </a:p>
      </dgm:t>
    </dgm:pt>
    <dgm:pt modelId="{937D317A-23EA-417E-959E-EACBAC09D72B}" type="sibTrans" cxnId="{D3FBE9E3-1C1F-4BE9-964D-FC52D6EF8930}">
      <dgm:prSet/>
      <dgm:spPr/>
      <dgm:t>
        <a:bodyPr/>
        <a:lstStyle/>
        <a:p>
          <a:endParaRPr lang="en-US"/>
        </a:p>
      </dgm:t>
    </dgm:pt>
    <dgm:pt modelId="{4F1FAE1F-2AE8-497C-9DAB-5F5C108A4163}">
      <dgm:prSet/>
      <dgm:spPr/>
      <dgm:t>
        <a:bodyPr/>
        <a:lstStyle/>
        <a:p>
          <a:r>
            <a:rPr lang="en-IE"/>
            <a:t>3. Numbers on the panel don’t matter. Important is that </a:t>
          </a:r>
          <a:r>
            <a:rPr lang="en-IE" b="1"/>
            <a:t>all (or at least most) grounds are represented </a:t>
          </a:r>
          <a:endParaRPr lang="en-US"/>
        </a:p>
      </dgm:t>
    </dgm:pt>
    <dgm:pt modelId="{E5ABE233-71EE-4A29-9BEB-3FE65FE08900}" type="parTrans" cxnId="{8EECE746-8530-4365-86D9-5FA6AA277B83}">
      <dgm:prSet/>
      <dgm:spPr/>
      <dgm:t>
        <a:bodyPr/>
        <a:lstStyle/>
        <a:p>
          <a:endParaRPr lang="en-US"/>
        </a:p>
      </dgm:t>
    </dgm:pt>
    <dgm:pt modelId="{B92CD848-8181-467F-9104-6457B7A708BB}" type="sibTrans" cxnId="{8EECE746-8530-4365-86D9-5FA6AA277B83}">
      <dgm:prSet/>
      <dgm:spPr/>
      <dgm:t>
        <a:bodyPr/>
        <a:lstStyle/>
        <a:p>
          <a:endParaRPr lang="en-US"/>
        </a:p>
      </dgm:t>
    </dgm:pt>
    <dgm:pt modelId="{DA9C76CD-86ED-499F-8A64-EABB845985E2}">
      <dgm:prSet/>
      <dgm:spPr/>
      <dgm:t>
        <a:bodyPr/>
        <a:lstStyle/>
        <a:p>
          <a:r>
            <a:rPr lang="en-IE"/>
            <a:t>4. Panel members participating in assessments </a:t>
          </a:r>
          <a:r>
            <a:rPr lang="en-IE" b="1"/>
            <a:t>should be reimbursed for their voluntary time </a:t>
          </a:r>
          <a:r>
            <a:rPr lang="en-IE"/>
            <a:t>(through payment or  vouchers). </a:t>
          </a:r>
          <a:endParaRPr lang="en-US"/>
        </a:p>
      </dgm:t>
    </dgm:pt>
    <dgm:pt modelId="{0906669B-F3FA-48EB-B546-B6C23F994622}" type="parTrans" cxnId="{A974022F-99F3-46B0-95F7-AEBA64906B94}">
      <dgm:prSet/>
      <dgm:spPr/>
      <dgm:t>
        <a:bodyPr/>
        <a:lstStyle/>
        <a:p>
          <a:endParaRPr lang="en-US"/>
        </a:p>
      </dgm:t>
    </dgm:pt>
    <dgm:pt modelId="{19571EEC-6394-4D11-B5AA-5ED15C8B9A00}" type="sibTrans" cxnId="{A974022F-99F3-46B0-95F7-AEBA64906B94}">
      <dgm:prSet/>
      <dgm:spPr/>
      <dgm:t>
        <a:bodyPr/>
        <a:lstStyle/>
        <a:p>
          <a:endParaRPr lang="en-US"/>
        </a:p>
      </dgm:t>
    </dgm:pt>
    <dgm:pt modelId="{11E4176B-AC49-4010-BF74-6CD14303A740}">
      <dgm:prSet/>
      <dgm:spPr/>
      <dgm:t>
        <a:bodyPr/>
        <a:lstStyle/>
        <a:p>
          <a:r>
            <a:rPr lang="en-IE"/>
            <a:t>5. Make sure to have the </a:t>
          </a:r>
          <a:r>
            <a:rPr lang="en-IE" b="1"/>
            <a:t>documentation in time </a:t>
          </a:r>
          <a:r>
            <a:rPr lang="en-IE"/>
            <a:t>for all panel members to read in  advance.</a:t>
          </a:r>
          <a:endParaRPr lang="en-US"/>
        </a:p>
      </dgm:t>
    </dgm:pt>
    <dgm:pt modelId="{E5BA699C-BD26-4D9A-B6CF-5AE3E841A339}" type="parTrans" cxnId="{EE818C3F-91B9-4BC9-AD81-0B6DE27FCE7E}">
      <dgm:prSet/>
      <dgm:spPr/>
      <dgm:t>
        <a:bodyPr/>
        <a:lstStyle/>
        <a:p>
          <a:endParaRPr lang="en-US"/>
        </a:p>
      </dgm:t>
    </dgm:pt>
    <dgm:pt modelId="{27C61950-B3A8-43E8-8FAB-B5CE27BA3940}" type="sibTrans" cxnId="{EE818C3F-91B9-4BC9-AD81-0B6DE27FCE7E}">
      <dgm:prSet/>
      <dgm:spPr/>
      <dgm:t>
        <a:bodyPr/>
        <a:lstStyle/>
        <a:p>
          <a:endParaRPr lang="en-US"/>
        </a:p>
      </dgm:t>
    </dgm:pt>
    <dgm:pt modelId="{A5DAF077-99D0-4D29-9EA9-E30AF4394BD1}" type="pres">
      <dgm:prSet presAssocID="{3EC8BCCD-3130-4D42-A84F-D0FEE6FB90B7}" presName="vert0" presStyleCnt="0">
        <dgm:presLayoutVars>
          <dgm:dir/>
          <dgm:animOne val="branch"/>
          <dgm:animLvl val="lvl"/>
        </dgm:presLayoutVars>
      </dgm:prSet>
      <dgm:spPr/>
    </dgm:pt>
    <dgm:pt modelId="{9DE760D6-5DDF-48E1-B64D-C349BBE5E04A}" type="pres">
      <dgm:prSet presAssocID="{ED807B7E-BE42-4C64-BDC4-5F9CE00C0931}" presName="thickLine" presStyleLbl="alignNode1" presStyleIdx="0" presStyleCnt="5" custLinFactNeighborX="-717" custLinFactNeighborY="33251"/>
      <dgm:spPr/>
    </dgm:pt>
    <dgm:pt modelId="{C3917489-BE04-46FE-BD4C-6755C24F140B}" type="pres">
      <dgm:prSet presAssocID="{ED807B7E-BE42-4C64-BDC4-5F9CE00C0931}" presName="horz1" presStyleCnt="0"/>
      <dgm:spPr/>
    </dgm:pt>
    <dgm:pt modelId="{18C68199-8225-472D-B7CB-785A2FC92765}" type="pres">
      <dgm:prSet presAssocID="{ED807B7E-BE42-4C64-BDC4-5F9CE00C0931}" presName="tx1" presStyleLbl="revTx" presStyleIdx="0" presStyleCnt="5"/>
      <dgm:spPr/>
    </dgm:pt>
    <dgm:pt modelId="{29C8794E-ABAC-4680-8F97-2209368D4367}" type="pres">
      <dgm:prSet presAssocID="{ED807B7E-BE42-4C64-BDC4-5F9CE00C0931}" presName="vert1" presStyleCnt="0"/>
      <dgm:spPr/>
    </dgm:pt>
    <dgm:pt modelId="{DDBAF629-E2E1-410D-A016-4873A713BE02}" type="pres">
      <dgm:prSet presAssocID="{CEDB4471-A7E9-4228-AC37-835444CFB641}" presName="thickLine" presStyleLbl="alignNode1" presStyleIdx="1" presStyleCnt="5"/>
      <dgm:spPr/>
    </dgm:pt>
    <dgm:pt modelId="{C026D7AB-38F1-49DE-AC14-3769D578F15A}" type="pres">
      <dgm:prSet presAssocID="{CEDB4471-A7E9-4228-AC37-835444CFB641}" presName="horz1" presStyleCnt="0"/>
      <dgm:spPr/>
    </dgm:pt>
    <dgm:pt modelId="{24354534-5027-4B96-9DE9-89C713FFDDB0}" type="pres">
      <dgm:prSet presAssocID="{CEDB4471-A7E9-4228-AC37-835444CFB641}" presName="tx1" presStyleLbl="revTx" presStyleIdx="1" presStyleCnt="5"/>
      <dgm:spPr/>
    </dgm:pt>
    <dgm:pt modelId="{5D320D2F-4243-4EDD-B022-2496C9356354}" type="pres">
      <dgm:prSet presAssocID="{CEDB4471-A7E9-4228-AC37-835444CFB641}" presName="vert1" presStyleCnt="0"/>
      <dgm:spPr/>
    </dgm:pt>
    <dgm:pt modelId="{6E16CE7F-CAA9-49BF-AEC7-C95DED76C03C}" type="pres">
      <dgm:prSet presAssocID="{4F1FAE1F-2AE8-497C-9DAB-5F5C108A4163}" presName="thickLine" presStyleLbl="alignNode1" presStyleIdx="2" presStyleCnt="5"/>
      <dgm:spPr/>
    </dgm:pt>
    <dgm:pt modelId="{61EBD762-2730-4124-AAE5-EDFE721F5D7C}" type="pres">
      <dgm:prSet presAssocID="{4F1FAE1F-2AE8-497C-9DAB-5F5C108A4163}" presName="horz1" presStyleCnt="0"/>
      <dgm:spPr/>
    </dgm:pt>
    <dgm:pt modelId="{5DFC7ECA-61F0-4AA1-9F45-01302DA67FCF}" type="pres">
      <dgm:prSet presAssocID="{4F1FAE1F-2AE8-497C-9DAB-5F5C108A4163}" presName="tx1" presStyleLbl="revTx" presStyleIdx="2" presStyleCnt="5"/>
      <dgm:spPr/>
    </dgm:pt>
    <dgm:pt modelId="{159973E9-2E7E-40F5-8CA5-E23CA097A460}" type="pres">
      <dgm:prSet presAssocID="{4F1FAE1F-2AE8-497C-9DAB-5F5C108A4163}" presName="vert1" presStyleCnt="0"/>
      <dgm:spPr/>
    </dgm:pt>
    <dgm:pt modelId="{A87A71F8-317E-430E-A7E8-01C545264BB9}" type="pres">
      <dgm:prSet presAssocID="{DA9C76CD-86ED-499F-8A64-EABB845985E2}" presName="thickLine" presStyleLbl="alignNode1" presStyleIdx="3" presStyleCnt="5"/>
      <dgm:spPr/>
    </dgm:pt>
    <dgm:pt modelId="{0299C587-364F-4194-8C7A-B9DFE5D2469E}" type="pres">
      <dgm:prSet presAssocID="{DA9C76CD-86ED-499F-8A64-EABB845985E2}" presName="horz1" presStyleCnt="0"/>
      <dgm:spPr/>
    </dgm:pt>
    <dgm:pt modelId="{6FCA0538-F1F7-42B2-A69D-5E14D4C5A5DD}" type="pres">
      <dgm:prSet presAssocID="{DA9C76CD-86ED-499F-8A64-EABB845985E2}" presName="tx1" presStyleLbl="revTx" presStyleIdx="3" presStyleCnt="5"/>
      <dgm:spPr/>
    </dgm:pt>
    <dgm:pt modelId="{EBC45E37-1383-406B-9E59-B38DD992D32D}" type="pres">
      <dgm:prSet presAssocID="{DA9C76CD-86ED-499F-8A64-EABB845985E2}" presName="vert1" presStyleCnt="0"/>
      <dgm:spPr/>
    </dgm:pt>
    <dgm:pt modelId="{8E55D1A5-E52F-4452-B926-C246867E3263}" type="pres">
      <dgm:prSet presAssocID="{11E4176B-AC49-4010-BF74-6CD14303A740}" presName="thickLine" presStyleLbl="alignNode1" presStyleIdx="4" presStyleCnt="5"/>
      <dgm:spPr/>
    </dgm:pt>
    <dgm:pt modelId="{B27F776D-AB3E-4C09-A757-8561CF1DDF04}" type="pres">
      <dgm:prSet presAssocID="{11E4176B-AC49-4010-BF74-6CD14303A740}" presName="horz1" presStyleCnt="0"/>
      <dgm:spPr/>
    </dgm:pt>
    <dgm:pt modelId="{78362E90-1CF4-46B7-8F0C-7FAC58AEACFB}" type="pres">
      <dgm:prSet presAssocID="{11E4176B-AC49-4010-BF74-6CD14303A740}" presName="tx1" presStyleLbl="revTx" presStyleIdx="4" presStyleCnt="5"/>
      <dgm:spPr/>
    </dgm:pt>
    <dgm:pt modelId="{A610A919-7745-4E6F-866B-49A10B1AD93C}" type="pres">
      <dgm:prSet presAssocID="{11E4176B-AC49-4010-BF74-6CD14303A740}" presName="vert1" presStyleCnt="0"/>
      <dgm:spPr/>
    </dgm:pt>
  </dgm:ptLst>
  <dgm:cxnLst>
    <dgm:cxn modelId="{A974022F-99F3-46B0-95F7-AEBA64906B94}" srcId="{3EC8BCCD-3130-4D42-A84F-D0FEE6FB90B7}" destId="{DA9C76CD-86ED-499F-8A64-EABB845985E2}" srcOrd="3" destOrd="0" parTransId="{0906669B-F3FA-48EB-B546-B6C23F994622}" sibTransId="{19571EEC-6394-4D11-B5AA-5ED15C8B9A00}"/>
    <dgm:cxn modelId="{EE818C3F-91B9-4BC9-AD81-0B6DE27FCE7E}" srcId="{3EC8BCCD-3130-4D42-A84F-D0FEE6FB90B7}" destId="{11E4176B-AC49-4010-BF74-6CD14303A740}" srcOrd="4" destOrd="0" parTransId="{E5BA699C-BD26-4D9A-B6CF-5AE3E841A339}" sibTransId="{27C61950-B3A8-43E8-8FAB-B5CE27BA3940}"/>
    <dgm:cxn modelId="{D2182E5D-E0F2-429E-A62C-98C1C62034D9}" type="presOf" srcId="{CEDB4471-A7E9-4228-AC37-835444CFB641}" destId="{24354534-5027-4B96-9DE9-89C713FFDDB0}" srcOrd="0" destOrd="0" presId="urn:microsoft.com/office/officeart/2008/layout/LinedList"/>
    <dgm:cxn modelId="{8EECE746-8530-4365-86D9-5FA6AA277B83}" srcId="{3EC8BCCD-3130-4D42-A84F-D0FEE6FB90B7}" destId="{4F1FAE1F-2AE8-497C-9DAB-5F5C108A4163}" srcOrd="2" destOrd="0" parTransId="{E5ABE233-71EE-4A29-9BEB-3FE65FE08900}" sibTransId="{B92CD848-8181-467F-9104-6457B7A708BB}"/>
    <dgm:cxn modelId="{0663C67F-3F8C-4C10-A76B-507633F5A1AB}" type="presOf" srcId="{ED807B7E-BE42-4C64-BDC4-5F9CE00C0931}" destId="{18C68199-8225-472D-B7CB-785A2FC92765}" srcOrd="0" destOrd="0" presId="urn:microsoft.com/office/officeart/2008/layout/LinedList"/>
    <dgm:cxn modelId="{3416459D-5FCA-4FDC-A71A-4E001F33FC5A}" type="presOf" srcId="{3EC8BCCD-3130-4D42-A84F-D0FEE6FB90B7}" destId="{A5DAF077-99D0-4D29-9EA9-E30AF4394BD1}" srcOrd="0" destOrd="0" presId="urn:microsoft.com/office/officeart/2008/layout/LinedList"/>
    <dgm:cxn modelId="{CD7E9DB5-969A-4405-90E7-CBA36C36DFE9}" type="presOf" srcId="{11E4176B-AC49-4010-BF74-6CD14303A740}" destId="{78362E90-1CF4-46B7-8F0C-7FAC58AEACFB}" srcOrd="0" destOrd="0" presId="urn:microsoft.com/office/officeart/2008/layout/LinedList"/>
    <dgm:cxn modelId="{6E3EAACF-6DC0-4B11-941E-C828A74E7379}" type="presOf" srcId="{DA9C76CD-86ED-499F-8A64-EABB845985E2}" destId="{6FCA0538-F1F7-42B2-A69D-5E14D4C5A5DD}" srcOrd="0" destOrd="0" presId="urn:microsoft.com/office/officeart/2008/layout/LinedList"/>
    <dgm:cxn modelId="{784B03D3-F83B-422C-AF92-E9348351ED43}" type="presOf" srcId="{4F1FAE1F-2AE8-497C-9DAB-5F5C108A4163}" destId="{5DFC7ECA-61F0-4AA1-9F45-01302DA67FCF}" srcOrd="0" destOrd="0" presId="urn:microsoft.com/office/officeart/2008/layout/LinedList"/>
    <dgm:cxn modelId="{D3FBE9E3-1C1F-4BE9-964D-FC52D6EF8930}" srcId="{3EC8BCCD-3130-4D42-A84F-D0FEE6FB90B7}" destId="{CEDB4471-A7E9-4228-AC37-835444CFB641}" srcOrd="1" destOrd="0" parTransId="{9C9B950E-1E40-41DC-BA98-FCD35B61A138}" sibTransId="{937D317A-23EA-417E-959E-EACBAC09D72B}"/>
    <dgm:cxn modelId="{F95CB3FF-7F5E-475D-BE44-431D6E966598}" srcId="{3EC8BCCD-3130-4D42-A84F-D0FEE6FB90B7}" destId="{ED807B7E-BE42-4C64-BDC4-5F9CE00C0931}" srcOrd="0" destOrd="0" parTransId="{8FC81F7C-6C77-4138-8D6A-3945D89C664C}" sibTransId="{9689D499-79FD-4554-B076-7AAC6F4296D4}"/>
    <dgm:cxn modelId="{23F0A289-EF1A-46ED-B105-6EEBF8049C60}" type="presParOf" srcId="{A5DAF077-99D0-4D29-9EA9-E30AF4394BD1}" destId="{9DE760D6-5DDF-48E1-B64D-C349BBE5E04A}" srcOrd="0" destOrd="0" presId="urn:microsoft.com/office/officeart/2008/layout/LinedList"/>
    <dgm:cxn modelId="{9CA82149-2332-4EAC-912E-254D8F814837}" type="presParOf" srcId="{A5DAF077-99D0-4D29-9EA9-E30AF4394BD1}" destId="{C3917489-BE04-46FE-BD4C-6755C24F140B}" srcOrd="1" destOrd="0" presId="urn:microsoft.com/office/officeart/2008/layout/LinedList"/>
    <dgm:cxn modelId="{741CA43B-1585-41D9-AAE4-D23501C0F969}" type="presParOf" srcId="{C3917489-BE04-46FE-BD4C-6755C24F140B}" destId="{18C68199-8225-472D-B7CB-785A2FC92765}" srcOrd="0" destOrd="0" presId="urn:microsoft.com/office/officeart/2008/layout/LinedList"/>
    <dgm:cxn modelId="{8B432208-D6C8-44AD-ACAF-6B393F1D86DF}" type="presParOf" srcId="{C3917489-BE04-46FE-BD4C-6755C24F140B}" destId="{29C8794E-ABAC-4680-8F97-2209368D4367}" srcOrd="1" destOrd="0" presId="urn:microsoft.com/office/officeart/2008/layout/LinedList"/>
    <dgm:cxn modelId="{9A9A5EF3-4076-49DE-923E-102E203A6ECD}" type="presParOf" srcId="{A5DAF077-99D0-4D29-9EA9-E30AF4394BD1}" destId="{DDBAF629-E2E1-410D-A016-4873A713BE02}" srcOrd="2" destOrd="0" presId="urn:microsoft.com/office/officeart/2008/layout/LinedList"/>
    <dgm:cxn modelId="{61C5C710-DDD7-4EAA-9D33-13C7967FD363}" type="presParOf" srcId="{A5DAF077-99D0-4D29-9EA9-E30AF4394BD1}" destId="{C026D7AB-38F1-49DE-AC14-3769D578F15A}" srcOrd="3" destOrd="0" presId="urn:microsoft.com/office/officeart/2008/layout/LinedList"/>
    <dgm:cxn modelId="{BB353120-1683-40FF-857F-435F7D49E8BF}" type="presParOf" srcId="{C026D7AB-38F1-49DE-AC14-3769D578F15A}" destId="{24354534-5027-4B96-9DE9-89C713FFDDB0}" srcOrd="0" destOrd="0" presId="urn:microsoft.com/office/officeart/2008/layout/LinedList"/>
    <dgm:cxn modelId="{6606EAA1-55A8-468E-8C72-2CF49D605384}" type="presParOf" srcId="{C026D7AB-38F1-49DE-AC14-3769D578F15A}" destId="{5D320D2F-4243-4EDD-B022-2496C9356354}" srcOrd="1" destOrd="0" presId="urn:microsoft.com/office/officeart/2008/layout/LinedList"/>
    <dgm:cxn modelId="{00B7C4F8-121F-418A-BB3C-5354478B194E}" type="presParOf" srcId="{A5DAF077-99D0-4D29-9EA9-E30AF4394BD1}" destId="{6E16CE7F-CAA9-49BF-AEC7-C95DED76C03C}" srcOrd="4" destOrd="0" presId="urn:microsoft.com/office/officeart/2008/layout/LinedList"/>
    <dgm:cxn modelId="{65E8D556-7D49-46F9-96B9-F517671572EC}" type="presParOf" srcId="{A5DAF077-99D0-4D29-9EA9-E30AF4394BD1}" destId="{61EBD762-2730-4124-AAE5-EDFE721F5D7C}" srcOrd="5" destOrd="0" presId="urn:microsoft.com/office/officeart/2008/layout/LinedList"/>
    <dgm:cxn modelId="{CCCC8573-14F0-49C0-81BD-61F3269CA7CC}" type="presParOf" srcId="{61EBD762-2730-4124-AAE5-EDFE721F5D7C}" destId="{5DFC7ECA-61F0-4AA1-9F45-01302DA67FCF}" srcOrd="0" destOrd="0" presId="urn:microsoft.com/office/officeart/2008/layout/LinedList"/>
    <dgm:cxn modelId="{A6015AB2-758C-473B-BFF9-1826AAF83C97}" type="presParOf" srcId="{61EBD762-2730-4124-AAE5-EDFE721F5D7C}" destId="{159973E9-2E7E-40F5-8CA5-E23CA097A460}" srcOrd="1" destOrd="0" presId="urn:microsoft.com/office/officeart/2008/layout/LinedList"/>
    <dgm:cxn modelId="{6C4F0DF4-781F-480C-BBBB-A2FC9C72E965}" type="presParOf" srcId="{A5DAF077-99D0-4D29-9EA9-E30AF4394BD1}" destId="{A87A71F8-317E-430E-A7E8-01C545264BB9}" srcOrd="6" destOrd="0" presId="urn:microsoft.com/office/officeart/2008/layout/LinedList"/>
    <dgm:cxn modelId="{54ECFA2D-5D2C-4449-95C8-CDE92BFC1CDC}" type="presParOf" srcId="{A5DAF077-99D0-4D29-9EA9-E30AF4394BD1}" destId="{0299C587-364F-4194-8C7A-B9DFE5D2469E}" srcOrd="7" destOrd="0" presId="urn:microsoft.com/office/officeart/2008/layout/LinedList"/>
    <dgm:cxn modelId="{E762BD17-2B82-44DB-8485-15FD18C89BB6}" type="presParOf" srcId="{0299C587-364F-4194-8C7A-B9DFE5D2469E}" destId="{6FCA0538-F1F7-42B2-A69D-5E14D4C5A5DD}" srcOrd="0" destOrd="0" presId="urn:microsoft.com/office/officeart/2008/layout/LinedList"/>
    <dgm:cxn modelId="{CDB0AD03-0609-4F7E-937A-F0D7A4C992D9}" type="presParOf" srcId="{0299C587-364F-4194-8C7A-B9DFE5D2469E}" destId="{EBC45E37-1383-406B-9E59-B38DD992D32D}" srcOrd="1" destOrd="0" presId="urn:microsoft.com/office/officeart/2008/layout/LinedList"/>
    <dgm:cxn modelId="{FC92E487-1A2F-4515-930E-9512F9E9348F}" type="presParOf" srcId="{A5DAF077-99D0-4D29-9EA9-E30AF4394BD1}" destId="{8E55D1A5-E52F-4452-B926-C246867E3263}" srcOrd="8" destOrd="0" presId="urn:microsoft.com/office/officeart/2008/layout/LinedList"/>
    <dgm:cxn modelId="{97313EBA-0FA7-4D26-B4A0-A1FFD536C981}" type="presParOf" srcId="{A5DAF077-99D0-4D29-9EA9-E30AF4394BD1}" destId="{B27F776D-AB3E-4C09-A757-8561CF1DDF04}" srcOrd="9" destOrd="0" presId="urn:microsoft.com/office/officeart/2008/layout/LinedList"/>
    <dgm:cxn modelId="{04FAAE7D-7321-496B-B79D-2DA15FED9DDE}" type="presParOf" srcId="{B27F776D-AB3E-4C09-A757-8561CF1DDF04}" destId="{78362E90-1CF4-46B7-8F0C-7FAC58AEACFB}" srcOrd="0" destOrd="0" presId="urn:microsoft.com/office/officeart/2008/layout/LinedList"/>
    <dgm:cxn modelId="{7BC3E4CF-9D28-4B87-846E-C519681E1BAC}" type="presParOf" srcId="{B27F776D-AB3E-4C09-A757-8561CF1DDF04}" destId="{A610A919-7745-4E6F-866B-49A10B1AD9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C8BCCD-3130-4D42-A84F-D0FEE6FB90B7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D807B7E-BE42-4C64-BDC4-5F9CE00C0931}">
      <dgm:prSet/>
      <dgm:spPr/>
      <dgm:t>
        <a:bodyPr/>
        <a:lstStyle/>
        <a:p>
          <a:r>
            <a:rPr lang="en-IE" spc="26">
              <a:latin typeface="Calibri"/>
              <a:cs typeface="Calibri"/>
            </a:rPr>
            <a:t>6.</a:t>
          </a:r>
          <a:r>
            <a:rPr lang="en-IE" spc="144">
              <a:latin typeface="Calibri"/>
              <a:cs typeface="Calibri"/>
            </a:rPr>
            <a:t> </a:t>
          </a:r>
          <a:r>
            <a:rPr lang="en-IE" b="1" spc="96">
              <a:latin typeface="Calibri"/>
              <a:cs typeface="Calibri"/>
            </a:rPr>
            <a:t>Seek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55">
              <a:latin typeface="Calibri"/>
              <a:cs typeface="Calibri"/>
            </a:rPr>
            <a:t>follow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115">
              <a:latin typeface="Calibri"/>
              <a:cs typeface="Calibri"/>
            </a:rPr>
            <a:t>up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99">
              <a:latin typeface="Calibri"/>
              <a:cs typeface="Calibri"/>
            </a:rPr>
            <a:t>meetings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80">
              <a:latin typeface="Calibri"/>
              <a:cs typeface="Calibri"/>
            </a:rPr>
            <a:t>or ask for </a:t>
          </a:r>
          <a:r>
            <a:rPr lang="en-IE" b="1" spc="103">
              <a:latin typeface="Calibri"/>
              <a:cs typeface="Calibri"/>
            </a:rPr>
            <a:t>documents</a:t>
          </a:r>
          <a:r>
            <a:rPr lang="en-IE" b="1" spc="26">
              <a:latin typeface="Calibri"/>
              <a:cs typeface="Calibri"/>
            </a:rPr>
            <a:t> </a:t>
          </a:r>
          <a:r>
            <a:rPr lang="en-IE" spc="55">
              <a:latin typeface="Calibri"/>
              <a:cs typeface="Calibri"/>
            </a:rPr>
            <a:t>to</a:t>
          </a:r>
          <a:r>
            <a:rPr lang="en-IE" spc="26">
              <a:latin typeface="Calibri"/>
              <a:cs typeface="Calibri"/>
            </a:rPr>
            <a:t> </a:t>
          </a:r>
          <a:r>
            <a:rPr lang="en-IE" spc="115">
              <a:latin typeface="Calibri"/>
              <a:cs typeface="Calibri"/>
            </a:rPr>
            <a:t>make</a:t>
          </a:r>
          <a:r>
            <a:rPr lang="en-IE" spc="26">
              <a:latin typeface="Calibri"/>
              <a:cs typeface="Calibri"/>
            </a:rPr>
            <a:t> </a:t>
          </a:r>
          <a:r>
            <a:rPr lang="en-IE" spc="73">
              <a:latin typeface="Calibri"/>
              <a:cs typeface="Calibri"/>
            </a:rPr>
            <a:t>sure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71">
              <a:latin typeface="Calibri"/>
              <a:cs typeface="Calibri"/>
            </a:rPr>
            <a:t>your</a:t>
          </a:r>
          <a:r>
            <a:rPr lang="en-IE" spc="26">
              <a:latin typeface="Calibri"/>
              <a:cs typeface="Calibri"/>
            </a:rPr>
            <a:t> </a:t>
          </a:r>
          <a:r>
            <a:rPr lang="en-IE" spc="87">
              <a:latin typeface="Calibri"/>
              <a:cs typeface="Calibri"/>
            </a:rPr>
            <a:t>concerns</a:t>
          </a:r>
          <a:r>
            <a:rPr lang="en-IE" spc="26">
              <a:latin typeface="Calibri"/>
              <a:cs typeface="Calibri"/>
            </a:rPr>
            <a:t> </a:t>
          </a:r>
          <a:r>
            <a:rPr lang="en-IE" spc="80">
              <a:latin typeface="Calibri"/>
              <a:cs typeface="Calibri"/>
            </a:rPr>
            <a:t>have</a:t>
          </a:r>
          <a:r>
            <a:rPr lang="en-IE" spc="26">
              <a:latin typeface="Calibri"/>
              <a:cs typeface="Calibri"/>
            </a:rPr>
            <a:t> </a:t>
          </a:r>
          <a:r>
            <a:rPr lang="en-IE" spc="99">
              <a:latin typeface="Calibri"/>
              <a:cs typeface="Calibri"/>
            </a:rPr>
            <a:t>been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64">
              <a:latin typeface="Calibri"/>
              <a:cs typeface="Calibri"/>
            </a:rPr>
            <a:t>incorporated.</a:t>
          </a:r>
          <a:endParaRPr lang="en-US"/>
        </a:p>
      </dgm:t>
    </dgm:pt>
    <dgm:pt modelId="{8FC81F7C-6C77-4138-8D6A-3945D89C664C}" type="parTrans" cxnId="{F95CB3FF-7F5E-475D-BE44-431D6E966598}">
      <dgm:prSet/>
      <dgm:spPr/>
      <dgm:t>
        <a:bodyPr/>
        <a:lstStyle/>
        <a:p>
          <a:endParaRPr lang="en-US"/>
        </a:p>
      </dgm:t>
    </dgm:pt>
    <dgm:pt modelId="{9689D499-79FD-4554-B076-7AAC6F4296D4}" type="sibTrans" cxnId="{F95CB3FF-7F5E-475D-BE44-431D6E966598}">
      <dgm:prSet/>
      <dgm:spPr/>
      <dgm:t>
        <a:bodyPr/>
        <a:lstStyle/>
        <a:p>
          <a:endParaRPr lang="en-US"/>
        </a:p>
      </dgm:t>
    </dgm:pt>
    <dgm:pt modelId="{CEDB4471-A7E9-4228-AC37-835444CFB641}">
      <dgm:prSet/>
      <dgm:spPr/>
      <dgm:t>
        <a:bodyPr/>
        <a:lstStyle/>
        <a:p>
          <a:r>
            <a:rPr lang="en-IE"/>
            <a:t>7. </a:t>
          </a:r>
          <a:r>
            <a:rPr lang="en-IE" b="1" spc="71">
              <a:latin typeface="Calibri"/>
              <a:cs typeface="Calibri"/>
            </a:rPr>
            <a:t>Start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64">
              <a:latin typeface="Calibri"/>
              <a:cs typeface="Calibri"/>
            </a:rPr>
            <a:t>small.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spc="32">
              <a:latin typeface="Calibri"/>
              <a:cs typeface="Calibri"/>
            </a:rPr>
            <a:t>If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83">
              <a:latin typeface="Calibri"/>
              <a:cs typeface="Calibri"/>
            </a:rPr>
            <a:t>a</a:t>
          </a:r>
          <a:r>
            <a:rPr lang="en-IE" spc="26">
              <a:latin typeface="Calibri"/>
              <a:cs typeface="Calibri"/>
            </a:rPr>
            <a:t> </a:t>
          </a:r>
          <a:r>
            <a:rPr lang="en-IE" spc="90">
              <a:latin typeface="Calibri"/>
              <a:cs typeface="Calibri"/>
            </a:rPr>
            <a:t>Public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106">
              <a:latin typeface="Calibri"/>
              <a:cs typeface="Calibri"/>
            </a:rPr>
            <a:t>Body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51">
              <a:latin typeface="Calibri"/>
              <a:cs typeface="Calibri"/>
            </a:rPr>
            <a:t>is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93">
              <a:latin typeface="Calibri"/>
              <a:cs typeface="Calibri"/>
            </a:rPr>
            <a:t>developing a </a:t>
          </a:r>
          <a:r>
            <a:rPr lang="en-IE" spc="87">
              <a:latin typeface="Calibri"/>
              <a:cs typeface="Calibri"/>
            </a:rPr>
            <a:t>plan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90">
              <a:latin typeface="Calibri"/>
              <a:cs typeface="Calibri"/>
            </a:rPr>
            <a:t>approach</a:t>
          </a:r>
          <a:r>
            <a:rPr lang="en-IE" spc="26">
              <a:latin typeface="Calibri"/>
              <a:cs typeface="Calibri"/>
            </a:rPr>
            <a:t> </a:t>
          </a:r>
          <a:r>
            <a:rPr lang="en-IE" spc="112">
              <a:latin typeface="Calibri"/>
              <a:cs typeface="Calibri"/>
            </a:rPr>
            <a:t>them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106">
              <a:latin typeface="Calibri"/>
              <a:cs typeface="Calibri"/>
            </a:rPr>
            <a:t>and</a:t>
          </a:r>
          <a:r>
            <a:rPr lang="en-IE" spc="26">
              <a:latin typeface="Calibri"/>
              <a:cs typeface="Calibri"/>
            </a:rPr>
            <a:t> </a:t>
          </a:r>
          <a:r>
            <a:rPr lang="en-IE" spc="77">
              <a:latin typeface="Calibri"/>
              <a:cs typeface="Calibri"/>
            </a:rPr>
            <a:t>see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26">
              <a:latin typeface="Calibri"/>
              <a:cs typeface="Calibri"/>
            </a:rPr>
            <a:t>if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77">
              <a:latin typeface="Calibri"/>
              <a:cs typeface="Calibri"/>
            </a:rPr>
            <a:t>they</a:t>
          </a:r>
          <a:r>
            <a:rPr lang="en-IE" spc="26">
              <a:latin typeface="Calibri"/>
              <a:cs typeface="Calibri"/>
            </a:rPr>
            <a:t> </a:t>
          </a:r>
          <a:r>
            <a:rPr lang="en-IE" spc="90">
              <a:latin typeface="Calibri"/>
              <a:cs typeface="Calibri"/>
            </a:rPr>
            <a:t>would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99">
              <a:latin typeface="Calibri"/>
              <a:cs typeface="Calibri"/>
            </a:rPr>
            <a:t>be</a:t>
          </a:r>
          <a:r>
            <a:rPr lang="en-IE" spc="26">
              <a:latin typeface="Calibri"/>
              <a:cs typeface="Calibri"/>
            </a:rPr>
            <a:t> </a:t>
          </a:r>
          <a:r>
            <a:rPr lang="en-IE" spc="73">
              <a:latin typeface="Calibri"/>
              <a:cs typeface="Calibri"/>
            </a:rPr>
            <a:t>willing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55">
              <a:latin typeface="Calibri"/>
              <a:cs typeface="Calibri"/>
            </a:rPr>
            <a:t>to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115">
              <a:latin typeface="Calibri"/>
              <a:cs typeface="Calibri"/>
            </a:rPr>
            <a:t>engage</a:t>
          </a:r>
          <a:r>
            <a:rPr lang="en-IE" spc="26">
              <a:latin typeface="Calibri"/>
              <a:cs typeface="Calibri"/>
            </a:rPr>
            <a:t> </a:t>
          </a:r>
          <a:r>
            <a:rPr lang="en-IE" spc="80">
              <a:latin typeface="Calibri"/>
              <a:cs typeface="Calibri"/>
            </a:rPr>
            <a:t>with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80">
              <a:latin typeface="Calibri"/>
              <a:cs typeface="Calibri"/>
            </a:rPr>
            <a:t>you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96">
              <a:latin typeface="Calibri"/>
              <a:cs typeface="Calibri"/>
            </a:rPr>
            <a:t>on</a:t>
          </a:r>
          <a:r>
            <a:rPr lang="en-IE" spc="26">
              <a:latin typeface="Calibri"/>
              <a:cs typeface="Calibri"/>
            </a:rPr>
            <a:t> </a:t>
          </a:r>
          <a:r>
            <a:rPr lang="en-IE" spc="83">
              <a:latin typeface="Calibri"/>
              <a:cs typeface="Calibri"/>
            </a:rPr>
            <a:t>the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64">
              <a:latin typeface="Calibri"/>
              <a:cs typeface="Calibri"/>
            </a:rPr>
            <a:t>Duty.</a:t>
          </a:r>
          <a:endParaRPr lang="en-US"/>
        </a:p>
      </dgm:t>
    </dgm:pt>
    <dgm:pt modelId="{9C9B950E-1E40-41DC-BA98-FCD35B61A138}" type="parTrans" cxnId="{D3FBE9E3-1C1F-4BE9-964D-FC52D6EF8930}">
      <dgm:prSet/>
      <dgm:spPr/>
      <dgm:t>
        <a:bodyPr/>
        <a:lstStyle/>
        <a:p>
          <a:endParaRPr lang="en-US"/>
        </a:p>
      </dgm:t>
    </dgm:pt>
    <dgm:pt modelId="{937D317A-23EA-417E-959E-EACBAC09D72B}" type="sibTrans" cxnId="{D3FBE9E3-1C1F-4BE9-964D-FC52D6EF8930}">
      <dgm:prSet/>
      <dgm:spPr/>
      <dgm:t>
        <a:bodyPr/>
        <a:lstStyle/>
        <a:p>
          <a:endParaRPr lang="en-US"/>
        </a:p>
      </dgm:t>
    </dgm:pt>
    <dgm:pt modelId="{4F1FAE1F-2AE8-497C-9DAB-5F5C108A4163}">
      <dgm:prSet/>
      <dgm:spPr/>
      <dgm:t>
        <a:bodyPr/>
        <a:lstStyle/>
        <a:p>
          <a:r>
            <a:rPr lang="en-IE"/>
            <a:t>8.</a:t>
          </a:r>
          <a:r>
            <a:rPr lang="en-IE" spc="77">
              <a:latin typeface="Calibri"/>
              <a:cs typeface="Calibri"/>
            </a:rPr>
            <a:t> Start with </a:t>
          </a:r>
          <a:r>
            <a:rPr lang="en-IE" spc="73">
              <a:latin typeface="Calibri"/>
              <a:cs typeface="Calibri"/>
            </a:rPr>
            <a:t>looking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67">
              <a:latin typeface="Calibri"/>
              <a:cs typeface="Calibri"/>
            </a:rPr>
            <a:t>at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83">
              <a:latin typeface="Calibri"/>
              <a:cs typeface="Calibri"/>
            </a:rPr>
            <a:t>the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77">
              <a:latin typeface="Calibri"/>
              <a:cs typeface="Calibri"/>
            </a:rPr>
            <a:t>functions</a:t>
          </a:r>
          <a:r>
            <a:rPr lang="en-IE">
              <a:latin typeface="Calibri"/>
              <a:cs typeface="Calibri"/>
            </a:rPr>
            <a:t> </a:t>
          </a:r>
          <a:r>
            <a:rPr lang="en-IE" spc="51">
              <a:latin typeface="Calibri"/>
              <a:cs typeface="Calibri"/>
            </a:rPr>
            <a:t>of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83">
              <a:latin typeface="Calibri"/>
              <a:cs typeface="Calibri"/>
            </a:rPr>
            <a:t>the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71">
              <a:latin typeface="Calibri"/>
              <a:cs typeface="Calibri"/>
            </a:rPr>
            <a:t>Body,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83">
              <a:latin typeface="Calibri"/>
              <a:cs typeface="Calibri"/>
            </a:rPr>
            <a:t>discuss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83">
              <a:latin typeface="Calibri"/>
              <a:cs typeface="Calibri"/>
            </a:rPr>
            <a:t>the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71">
              <a:latin typeface="Calibri"/>
              <a:cs typeface="Calibri"/>
            </a:rPr>
            <a:t>equality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106">
              <a:latin typeface="Calibri"/>
              <a:cs typeface="Calibri"/>
            </a:rPr>
            <a:t>and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125">
              <a:latin typeface="Calibri"/>
              <a:cs typeface="Calibri"/>
            </a:rPr>
            <a:t>human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77">
              <a:latin typeface="Calibri"/>
              <a:cs typeface="Calibri"/>
            </a:rPr>
            <a:t>rights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77">
              <a:latin typeface="Calibri"/>
              <a:cs typeface="Calibri"/>
            </a:rPr>
            <a:t>implications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51">
              <a:latin typeface="Calibri"/>
              <a:cs typeface="Calibri"/>
            </a:rPr>
            <a:t>of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93">
              <a:latin typeface="Calibri"/>
              <a:cs typeface="Calibri"/>
            </a:rPr>
            <a:t>each</a:t>
          </a:r>
          <a:r>
            <a:rPr lang="en-IE" spc="29">
              <a:latin typeface="Calibri"/>
              <a:cs typeface="Calibri"/>
            </a:rPr>
            <a:t> </a:t>
          </a:r>
          <a:r>
            <a:rPr lang="en-IE" spc="80">
              <a:latin typeface="Calibri"/>
              <a:cs typeface="Calibri"/>
            </a:rPr>
            <a:t>function </a:t>
          </a:r>
          <a:r>
            <a:rPr lang="en-IE" spc="106">
              <a:latin typeface="Calibri"/>
              <a:cs typeface="Calibri"/>
            </a:rPr>
            <a:t>and</a:t>
          </a:r>
          <a:r>
            <a:rPr lang="en-IE" spc="26">
              <a:latin typeface="Calibri"/>
              <a:cs typeface="Calibri"/>
            </a:rPr>
            <a:t> </a:t>
          </a:r>
          <a:r>
            <a:rPr lang="en-IE" spc="90">
              <a:latin typeface="Calibri"/>
              <a:cs typeface="Calibri"/>
            </a:rPr>
            <a:t>then</a:t>
          </a:r>
          <a:r>
            <a:rPr lang="en-IE" spc="26">
              <a:latin typeface="Calibri"/>
              <a:cs typeface="Calibri"/>
            </a:rPr>
            <a:t> </a:t>
          </a:r>
          <a:r>
            <a:rPr lang="en-IE" spc="64">
              <a:latin typeface="Calibri"/>
              <a:cs typeface="Calibri"/>
            </a:rPr>
            <a:t>link to organisational values</a:t>
          </a:r>
          <a:r>
            <a:rPr lang="en-IE" spc="55">
              <a:latin typeface="Calibri"/>
              <a:cs typeface="Calibri"/>
            </a:rPr>
            <a:t>.</a:t>
          </a:r>
          <a:r>
            <a:rPr lang="en-IE"/>
            <a:t> </a:t>
          </a:r>
          <a:endParaRPr lang="en-US"/>
        </a:p>
      </dgm:t>
    </dgm:pt>
    <dgm:pt modelId="{E5ABE233-71EE-4A29-9BEB-3FE65FE08900}" type="parTrans" cxnId="{8EECE746-8530-4365-86D9-5FA6AA277B83}">
      <dgm:prSet/>
      <dgm:spPr/>
      <dgm:t>
        <a:bodyPr/>
        <a:lstStyle/>
        <a:p>
          <a:endParaRPr lang="en-US"/>
        </a:p>
      </dgm:t>
    </dgm:pt>
    <dgm:pt modelId="{B92CD848-8181-467F-9104-6457B7A708BB}" type="sibTrans" cxnId="{8EECE746-8530-4365-86D9-5FA6AA277B83}">
      <dgm:prSet/>
      <dgm:spPr/>
      <dgm:t>
        <a:bodyPr/>
        <a:lstStyle/>
        <a:p>
          <a:endParaRPr lang="en-US"/>
        </a:p>
      </dgm:t>
    </dgm:pt>
    <dgm:pt modelId="{DA9C76CD-86ED-499F-8A64-EABB845985E2}">
      <dgm:prSet/>
      <dgm:spPr/>
      <dgm:t>
        <a:bodyPr/>
        <a:lstStyle/>
        <a:p>
          <a:r>
            <a:rPr lang="en-IE"/>
            <a:t>9.</a:t>
          </a:r>
          <a:r>
            <a:rPr lang="en-IE" b="1" spc="73">
              <a:latin typeface="Calibri"/>
              <a:cs typeface="Calibri"/>
            </a:rPr>
            <a:t> There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87">
              <a:latin typeface="Calibri"/>
              <a:cs typeface="Calibri"/>
            </a:rPr>
            <a:t>remains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83">
              <a:latin typeface="Calibri"/>
              <a:cs typeface="Calibri"/>
            </a:rPr>
            <a:t>a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80">
              <a:latin typeface="Calibri"/>
              <a:cs typeface="Calibri"/>
            </a:rPr>
            <a:t>lack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51">
              <a:latin typeface="Calibri"/>
              <a:cs typeface="Calibri"/>
            </a:rPr>
            <a:t>of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80">
              <a:latin typeface="Calibri"/>
              <a:cs typeface="Calibri"/>
            </a:rPr>
            <a:t>awareness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51">
              <a:latin typeface="Calibri"/>
              <a:cs typeface="Calibri"/>
            </a:rPr>
            <a:t>of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83">
              <a:latin typeface="Calibri"/>
              <a:cs typeface="Calibri"/>
            </a:rPr>
            <a:t>the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96">
              <a:latin typeface="Calibri"/>
              <a:cs typeface="Calibri"/>
            </a:rPr>
            <a:t>Duty</a:t>
          </a:r>
          <a:r>
            <a:rPr lang="en-IE" b="1" spc="26">
              <a:latin typeface="Calibri"/>
              <a:cs typeface="Calibri"/>
            </a:rPr>
            <a:t> </a:t>
          </a:r>
          <a:r>
            <a:rPr lang="en-IE" b="1" spc="109">
              <a:latin typeface="Calibri"/>
              <a:cs typeface="Calibri"/>
            </a:rPr>
            <a:t>amongst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106">
              <a:latin typeface="Calibri"/>
              <a:cs typeface="Calibri"/>
            </a:rPr>
            <a:t>some </a:t>
          </a:r>
          <a:r>
            <a:rPr lang="en-IE" b="1" spc="90">
              <a:latin typeface="Calibri"/>
              <a:cs typeface="Calibri"/>
            </a:rPr>
            <a:t>Public</a:t>
          </a:r>
          <a:r>
            <a:rPr lang="en-IE" b="1" spc="29">
              <a:latin typeface="Calibri"/>
              <a:cs typeface="Calibri"/>
            </a:rPr>
            <a:t> </a:t>
          </a:r>
          <a:r>
            <a:rPr lang="en-IE" b="1" spc="71">
              <a:latin typeface="Calibri"/>
              <a:cs typeface="Calibri"/>
            </a:rPr>
            <a:t>Bodies.</a:t>
          </a:r>
          <a:r>
            <a:rPr lang="en-IE" b="1" spc="240">
              <a:latin typeface="Calibri"/>
              <a:cs typeface="Calibri"/>
            </a:rPr>
            <a:t> </a:t>
          </a:r>
          <a:r>
            <a:rPr lang="en-IE" b="1" spc="87">
              <a:latin typeface="Calibri"/>
              <a:cs typeface="Calibri"/>
            </a:rPr>
            <a:t>We have a key role to play in changing that.</a:t>
          </a:r>
          <a:r>
            <a:rPr lang="en-IE"/>
            <a:t> </a:t>
          </a:r>
          <a:endParaRPr lang="en-US"/>
        </a:p>
      </dgm:t>
    </dgm:pt>
    <dgm:pt modelId="{0906669B-F3FA-48EB-B546-B6C23F994622}" type="parTrans" cxnId="{A974022F-99F3-46B0-95F7-AEBA64906B94}">
      <dgm:prSet/>
      <dgm:spPr/>
      <dgm:t>
        <a:bodyPr/>
        <a:lstStyle/>
        <a:p>
          <a:endParaRPr lang="en-US"/>
        </a:p>
      </dgm:t>
    </dgm:pt>
    <dgm:pt modelId="{19571EEC-6394-4D11-B5AA-5ED15C8B9A00}" type="sibTrans" cxnId="{A974022F-99F3-46B0-95F7-AEBA64906B94}">
      <dgm:prSet/>
      <dgm:spPr/>
      <dgm:t>
        <a:bodyPr/>
        <a:lstStyle/>
        <a:p>
          <a:endParaRPr lang="en-US"/>
        </a:p>
      </dgm:t>
    </dgm:pt>
    <dgm:pt modelId="{11E4176B-AC49-4010-BF74-6CD14303A740}">
      <dgm:prSet/>
      <dgm:spPr/>
      <dgm:t>
        <a:bodyPr/>
        <a:lstStyle/>
        <a:p>
          <a:r>
            <a:rPr lang="en-IE"/>
            <a:t>10. </a:t>
          </a:r>
          <a:r>
            <a:rPr lang="en-IE" spc="135">
              <a:latin typeface="Calibri"/>
              <a:cs typeface="Calibri"/>
            </a:rPr>
            <a:t>The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00">
              <a:latin typeface="Calibri"/>
              <a:cs typeface="Calibri"/>
            </a:rPr>
            <a:t>review</a:t>
          </a:r>
          <a:r>
            <a:rPr lang="en-IE" spc="50">
              <a:latin typeface="Calibri"/>
              <a:cs typeface="Calibri"/>
            </a:rPr>
            <a:t> </a:t>
          </a:r>
          <a:r>
            <a:rPr lang="en-IE" spc="80">
              <a:latin typeface="Calibri"/>
              <a:cs typeface="Calibri"/>
            </a:rPr>
            <a:t>of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30">
              <a:latin typeface="Calibri"/>
              <a:cs typeface="Calibri"/>
            </a:rPr>
            <a:t>the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10">
              <a:latin typeface="Calibri"/>
              <a:cs typeface="Calibri"/>
            </a:rPr>
            <a:t>equality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25">
              <a:latin typeface="Calibri"/>
              <a:cs typeface="Calibri"/>
            </a:rPr>
            <a:t>acts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35">
              <a:latin typeface="Calibri"/>
              <a:cs typeface="Calibri"/>
            </a:rPr>
            <a:t>should</a:t>
          </a:r>
          <a:r>
            <a:rPr lang="en-IE" spc="40">
              <a:latin typeface="Calibri"/>
              <a:cs typeface="Calibri"/>
            </a:rPr>
            <a:t> </a:t>
          </a:r>
          <a:r>
            <a:rPr lang="en-IE" spc="135">
              <a:latin typeface="Calibri"/>
              <a:cs typeface="Calibri"/>
            </a:rPr>
            <a:t>strengthen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25">
              <a:latin typeface="Calibri"/>
              <a:cs typeface="Calibri"/>
            </a:rPr>
            <a:t>sanctions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10">
              <a:latin typeface="Calibri"/>
              <a:cs typeface="Calibri"/>
            </a:rPr>
            <a:t>for non-compliance</a:t>
          </a:r>
          <a:r>
            <a:rPr lang="en-IE" spc="105">
              <a:latin typeface="Calibri"/>
              <a:cs typeface="Calibri"/>
            </a:rPr>
            <a:t>.</a:t>
          </a:r>
          <a:endParaRPr lang="en-US"/>
        </a:p>
      </dgm:t>
    </dgm:pt>
    <dgm:pt modelId="{E5BA699C-BD26-4D9A-B6CF-5AE3E841A339}" type="parTrans" cxnId="{EE818C3F-91B9-4BC9-AD81-0B6DE27FCE7E}">
      <dgm:prSet/>
      <dgm:spPr/>
      <dgm:t>
        <a:bodyPr/>
        <a:lstStyle/>
        <a:p>
          <a:endParaRPr lang="en-US"/>
        </a:p>
      </dgm:t>
    </dgm:pt>
    <dgm:pt modelId="{27C61950-B3A8-43E8-8FAB-B5CE27BA3940}" type="sibTrans" cxnId="{EE818C3F-91B9-4BC9-AD81-0B6DE27FCE7E}">
      <dgm:prSet/>
      <dgm:spPr/>
      <dgm:t>
        <a:bodyPr/>
        <a:lstStyle/>
        <a:p>
          <a:endParaRPr lang="en-US"/>
        </a:p>
      </dgm:t>
    </dgm:pt>
    <dgm:pt modelId="{2833F822-54EA-4F56-9899-0ADE5CA37714}" type="pres">
      <dgm:prSet presAssocID="{3EC8BCCD-3130-4D42-A84F-D0FEE6FB90B7}" presName="vert0" presStyleCnt="0">
        <dgm:presLayoutVars>
          <dgm:dir/>
          <dgm:animOne val="branch"/>
          <dgm:animLvl val="lvl"/>
        </dgm:presLayoutVars>
      </dgm:prSet>
      <dgm:spPr/>
    </dgm:pt>
    <dgm:pt modelId="{55AD8E21-6693-4551-A51C-F41836BF65F6}" type="pres">
      <dgm:prSet presAssocID="{ED807B7E-BE42-4C64-BDC4-5F9CE00C0931}" presName="thickLine" presStyleLbl="alignNode1" presStyleIdx="0" presStyleCnt="5"/>
      <dgm:spPr/>
    </dgm:pt>
    <dgm:pt modelId="{D9C0F9AA-BA0D-45AE-A229-4F063075F35E}" type="pres">
      <dgm:prSet presAssocID="{ED807B7E-BE42-4C64-BDC4-5F9CE00C0931}" presName="horz1" presStyleCnt="0"/>
      <dgm:spPr/>
    </dgm:pt>
    <dgm:pt modelId="{07F87BEC-44CC-4755-9EB3-FE75E4A7F486}" type="pres">
      <dgm:prSet presAssocID="{ED807B7E-BE42-4C64-BDC4-5F9CE00C0931}" presName="tx1" presStyleLbl="revTx" presStyleIdx="0" presStyleCnt="5"/>
      <dgm:spPr/>
    </dgm:pt>
    <dgm:pt modelId="{196C4DC6-EFDA-4B85-B993-51CFBA9B953A}" type="pres">
      <dgm:prSet presAssocID="{ED807B7E-BE42-4C64-BDC4-5F9CE00C0931}" presName="vert1" presStyleCnt="0"/>
      <dgm:spPr/>
    </dgm:pt>
    <dgm:pt modelId="{640ACCF4-61B6-4E2A-A28F-F2DFF2E76022}" type="pres">
      <dgm:prSet presAssocID="{CEDB4471-A7E9-4228-AC37-835444CFB641}" presName="thickLine" presStyleLbl="alignNode1" presStyleIdx="1" presStyleCnt="5"/>
      <dgm:spPr/>
    </dgm:pt>
    <dgm:pt modelId="{D743E2AC-5981-4C2F-8614-CB96FBB906DB}" type="pres">
      <dgm:prSet presAssocID="{CEDB4471-A7E9-4228-AC37-835444CFB641}" presName="horz1" presStyleCnt="0"/>
      <dgm:spPr/>
    </dgm:pt>
    <dgm:pt modelId="{075459EC-917A-4E31-B146-344E7466762E}" type="pres">
      <dgm:prSet presAssocID="{CEDB4471-A7E9-4228-AC37-835444CFB641}" presName="tx1" presStyleLbl="revTx" presStyleIdx="1" presStyleCnt="5"/>
      <dgm:spPr/>
    </dgm:pt>
    <dgm:pt modelId="{B186605E-586B-416A-9476-32C9EB78119A}" type="pres">
      <dgm:prSet presAssocID="{CEDB4471-A7E9-4228-AC37-835444CFB641}" presName="vert1" presStyleCnt="0"/>
      <dgm:spPr/>
    </dgm:pt>
    <dgm:pt modelId="{F6541779-CC8F-4AF0-81CD-A93ADE454867}" type="pres">
      <dgm:prSet presAssocID="{4F1FAE1F-2AE8-497C-9DAB-5F5C108A4163}" presName="thickLine" presStyleLbl="alignNode1" presStyleIdx="2" presStyleCnt="5"/>
      <dgm:spPr/>
    </dgm:pt>
    <dgm:pt modelId="{FADE50D0-B879-4135-85D0-6230698F5392}" type="pres">
      <dgm:prSet presAssocID="{4F1FAE1F-2AE8-497C-9DAB-5F5C108A4163}" presName="horz1" presStyleCnt="0"/>
      <dgm:spPr/>
    </dgm:pt>
    <dgm:pt modelId="{40F9565D-9192-4986-B48B-301D65A21C4D}" type="pres">
      <dgm:prSet presAssocID="{4F1FAE1F-2AE8-497C-9DAB-5F5C108A4163}" presName="tx1" presStyleLbl="revTx" presStyleIdx="2" presStyleCnt="5"/>
      <dgm:spPr/>
    </dgm:pt>
    <dgm:pt modelId="{0AE0EDD2-51E8-4739-AAAA-346AFE631A74}" type="pres">
      <dgm:prSet presAssocID="{4F1FAE1F-2AE8-497C-9DAB-5F5C108A4163}" presName="vert1" presStyleCnt="0"/>
      <dgm:spPr/>
    </dgm:pt>
    <dgm:pt modelId="{50500518-7506-4F1E-97C5-0C91CEE716BD}" type="pres">
      <dgm:prSet presAssocID="{DA9C76CD-86ED-499F-8A64-EABB845985E2}" presName="thickLine" presStyleLbl="alignNode1" presStyleIdx="3" presStyleCnt="5"/>
      <dgm:spPr/>
    </dgm:pt>
    <dgm:pt modelId="{A4729724-0B7D-4245-8420-9A3C3D2F6EF8}" type="pres">
      <dgm:prSet presAssocID="{DA9C76CD-86ED-499F-8A64-EABB845985E2}" presName="horz1" presStyleCnt="0"/>
      <dgm:spPr/>
    </dgm:pt>
    <dgm:pt modelId="{3F74B0B8-1D16-4991-AFE3-D0DCBDFC76CB}" type="pres">
      <dgm:prSet presAssocID="{DA9C76CD-86ED-499F-8A64-EABB845985E2}" presName="tx1" presStyleLbl="revTx" presStyleIdx="3" presStyleCnt="5"/>
      <dgm:spPr/>
    </dgm:pt>
    <dgm:pt modelId="{0E873921-702A-4ED1-9E7B-C6B9E37ED745}" type="pres">
      <dgm:prSet presAssocID="{DA9C76CD-86ED-499F-8A64-EABB845985E2}" presName="vert1" presStyleCnt="0"/>
      <dgm:spPr/>
    </dgm:pt>
    <dgm:pt modelId="{F74340FB-20CF-45AA-B747-E56BD46EB458}" type="pres">
      <dgm:prSet presAssocID="{11E4176B-AC49-4010-BF74-6CD14303A740}" presName="thickLine" presStyleLbl="alignNode1" presStyleIdx="4" presStyleCnt="5"/>
      <dgm:spPr/>
    </dgm:pt>
    <dgm:pt modelId="{91A85F19-1FDE-411E-89AC-CF49C5A2AE9B}" type="pres">
      <dgm:prSet presAssocID="{11E4176B-AC49-4010-BF74-6CD14303A740}" presName="horz1" presStyleCnt="0"/>
      <dgm:spPr/>
    </dgm:pt>
    <dgm:pt modelId="{399E163D-988E-44CD-9854-A52238BDB2FA}" type="pres">
      <dgm:prSet presAssocID="{11E4176B-AC49-4010-BF74-6CD14303A740}" presName="tx1" presStyleLbl="revTx" presStyleIdx="4" presStyleCnt="5"/>
      <dgm:spPr/>
    </dgm:pt>
    <dgm:pt modelId="{FF34C23E-F406-4C1F-9645-426243965BA5}" type="pres">
      <dgm:prSet presAssocID="{11E4176B-AC49-4010-BF74-6CD14303A740}" presName="vert1" presStyleCnt="0"/>
      <dgm:spPr/>
    </dgm:pt>
  </dgm:ptLst>
  <dgm:cxnLst>
    <dgm:cxn modelId="{A974022F-99F3-46B0-95F7-AEBA64906B94}" srcId="{3EC8BCCD-3130-4D42-A84F-D0FEE6FB90B7}" destId="{DA9C76CD-86ED-499F-8A64-EABB845985E2}" srcOrd="3" destOrd="0" parTransId="{0906669B-F3FA-48EB-B546-B6C23F994622}" sibTransId="{19571EEC-6394-4D11-B5AA-5ED15C8B9A00}"/>
    <dgm:cxn modelId="{EE818C3F-91B9-4BC9-AD81-0B6DE27FCE7E}" srcId="{3EC8BCCD-3130-4D42-A84F-D0FEE6FB90B7}" destId="{11E4176B-AC49-4010-BF74-6CD14303A740}" srcOrd="4" destOrd="0" parTransId="{E5BA699C-BD26-4D9A-B6CF-5AE3E841A339}" sibTransId="{27C61950-B3A8-43E8-8FAB-B5CE27BA3940}"/>
    <dgm:cxn modelId="{8EECE746-8530-4365-86D9-5FA6AA277B83}" srcId="{3EC8BCCD-3130-4D42-A84F-D0FEE6FB90B7}" destId="{4F1FAE1F-2AE8-497C-9DAB-5F5C108A4163}" srcOrd="2" destOrd="0" parTransId="{E5ABE233-71EE-4A29-9BEB-3FE65FE08900}" sibTransId="{B92CD848-8181-467F-9104-6457B7A708BB}"/>
    <dgm:cxn modelId="{3C8D9F99-6E80-4B78-932F-7DB7B8165A39}" type="presOf" srcId="{3EC8BCCD-3130-4D42-A84F-D0FEE6FB90B7}" destId="{2833F822-54EA-4F56-9899-0ADE5CA37714}" srcOrd="0" destOrd="0" presId="urn:microsoft.com/office/officeart/2008/layout/LinedList"/>
    <dgm:cxn modelId="{D1A023A5-2573-4A10-86F2-EEC05A07A34D}" type="presOf" srcId="{11E4176B-AC49-4010-BF74-6CD14303A740}" destId="{399E163D-988E-44CD-9854-A52238BDB2FA}" srcOrd="0" destOrd="0" presId="urn:microsoft.com/office/officeart/2008/layout/LinedList"/>
    <dgm:cxn modelId="{727633C0-75D7-425C-A398-177917A7DC54}" type="presOf" srcId="{4F1FAE1F-2AE8-497C-9DAB-5F5C108A4163}" destId="{40F9565D-9192-4986-B48B-301D65A21C4D}" srcOrd="0" destOrd="0" presId="urn:microsoft.com/office/officeart/2008/layout/LinedList"/>
    <dgm:cxn modelId="{A92936C8-2852-4F55-BD93-A8940AEEB6F5}" type="presOf" srcId="{CEDB4471-A7E9-4228-AC37-835444CFB641}" destId="{075459EC-917A-4E31-B146-344E7466762E}" srcOrd="0" destOrd="0" presId="urn:microsoft.com/office/officeart/2008/layout/LinedList"/>
    <dgm:cxn modelId="{BF74F6D9-74A3-47CB-937B-3FBFCCC9943A}" type="presOf" srcId="{DA9C76CD-86ED-499F-8A64-EABB845985E2}" destId="{3F74B0B8-1D16-4991-AFE3-D0DCBDFC76CB}" srcOrd="0" destOrd="0" presId="urn:microsoft.com/office/officeart/2008/layout/LinedList"/>
    <dgm:cxn modelId="{D3FBE9E3-1C1F-4BE9-964D-FC52D6EF8930}" srcId="{3EC8BCCD-3130-4D42-A84F-D0FEE6FB90B7}" destId="{CEDB4471-A7E9-4228-AC37-835444CFB641}" srcOrd="1" destOrd="0" parTransId="{9C9B950E-1E40-41DC-BA98-FCD35B61A138}" sibTransId="{937D317A-23EA-417E-959E-EACBAC09D72B}"/>
    <dgm:cxn modelId="{484418EB-5BC9-4820-BAC5-EB39DDE06805}" type="presOf" srcId="{ED807B7E-BE42-4C64-BDC4-5F9CE00C0931}" destId="{07F87BEC-44CC-4755-9EB3-FE75E4A7F486}" srcOrd="0" destOrd="0" presId="urn:microsoft.com/office/officeart/2008/layout/LinedList"/>
    <dgm:cxn modelId="{F95CB3FF-7F5E-475D-BE44-431D6E966598}" srcId="{3EC8BCCD-3130-4D42-A84F-D0FEE6FB90B7}" destId="{ED807B7E-BE42-4C64-BDC4-5F9CE00C0931}" srcOrd="0" destOrd="0" parTransId="{8FC81F7C-6C77-4138-8D6A-3945D89C664C}" sibTransId="{9689D499-79FD-4554-B076-7AAC6F4296D4}"/>
    <dgm:cxn modelId="{01DD4631-F06F-4DFA-B932-413D36A93614}" type="presParOf" srcId="{2833F822-54EA-4F56-9899-0ADE5CA37714}" destId="{55AD8E21-6693-4551-A51C-F41836BF65F6}" srcOrd="0" destOrd="0" presId="urn:microsoft.com/office/officeart/2008/layout/LinedList"/>
    <dgm:cxn modelId="{F43BC69E-9A29-4E3F-A763-4641E3E4FE76}" type="presParOf" srcId="{2833F822-54EA-4F56-9899-0ADE5CA37714}" destId="{D9C0F9AA-BA0D-45AE-A229-4F063075F35E}" srcOrd="1" destOrd="0" presId="urn:microsoft.com/office/officeart/2008/layout/LinedList"/>
    <dgm:cxn modelId="{C4381CC7-67EE-4F3C-B744-43EDFB857216}" type="presParOf" srcId="{D9C0F9AA-BA0D-45AE-A229-4F063075F35E}" destId="{07F87BEC-44CC-4755-9EB3-FE75E4A7F486}" srcOrd="0" destOrd="0" presId="urn:microsoft.com/office/officeart/2008/layout/LinedList"/>
    <dgm:cxn modelId="{AAF4C1A1-1315-4541-BDE8-DAE692CB3D20}" type="presParOf" srcId="{D9C0F9AA-BA0D-45AE-A229-4F063075F35E}" destId="{196C4DC6-EFDA-4B85-B993-51CFBA9B953A}" srcOrd="1" destOrd="0" presId="urn:microsoft.com/office/officeart/2008/layout/LinedList"/>
    <dgm:cxn modelId="{79FFE9E4-3FB1-40A3-B23C-922C35811EFF}" type="presParOf" srcId="{2833F822-54EA-4F56-9899-0ADE5CA37714}" destId="{640ACCF4-61B6-4E2A-A28F-F2DFF2E76022}" srcOrd="2" destOrd="0" presId="urn:microsoft.com/office/officeart/2008/layout/LinedList"/>
    <dgm:cxn modelId="{40503FDB-9322-4CFA-86CA-B43D68AE3AB7}" type="presParOf" srcId="{2833F822-54EA-4F56-9899-0ADE5CA37714}" destId="{D743E2AC-5981-4C2F-8614-CB96FBB906DB}" srcOrd="3" destOrd="0" presId="urn:microsoft.com/office/officeart/2008/layout/LinedList"/>
    <dgm:cxn modelId="{00C99514-3DCA-4087-A21E-308DD169DFF5}" type="presParOf" srcId="{D743E2AC-5981-4C2F-8614-CB96FBB906DB}" destId="{075459EC-917A-4E31-B146-344E7466762E}" srcOrd="0" destOrd="0" presId="urn:microsoft.com/office/officeart/2008/layout/LinedList"/>
    <dgm:cxn modelId="{19DF8A68-503B-4DCA-8E48-F98113C228AD}" type="presParOf" srcId="{D743E2AC-5981-4C2F-8614-CB96FBB906DB}" destId="{B186605E-586B-416A-9476-32C9EB78119A}" srcOrd="1" destOrd="0" presId="urn:microsoft.com/office/officeart/2008/layout/LinedList"/>
    <dgm:cxn modelId="{62A81A21-6151-4E0A-B197-9F5620414686}" type="presParOf" srcId="{2833F822-54EA-4F56-9899-0ADE5CA37714}" destId="{F6541779-CC8F-4AF0-81CD-A93ADE454867}" srcOrd="4" destOrd="0" presId="urn:microsoft.com/office/officeart/2008/layout/LinedList"/>
    <dgm:cxn modelId="{3C4302F1-E32D-4EA0-B276-4388B9E75312}" type="presParOf" srcId="{2833F822-54EA-4F56-9899-0ADE5CA37714}" destId="{FADE50D0-B879-4135-85D0-6230698F5392}" srcOrd="5" destOrd="0" presId="urn:microsoft.com/office/officeart/2008/layout/LinedList"/>
    <dgm:cxn modelId="{6DE46C41-5A00-4EAB-AFFD-C42F95B6590F}" type="presParOf" srcId="{FADE50D0-B879-4135-85D0-6230698F5392}" destId="{40F9565D-9192-4986-B48B-301D65A21C4D}" srcOrd="0" destOrd="0" presId="urn:microsoft.com/office/officeart/2008/layout/LinedList"/>
    <dgm:cxn modelId="{CC9EE544-9038-494A-A1E4-5A69F98550B3}" type="presParOf" srcId="{FADE50D0-B879-4135-85D0-6230698F5392}" destId="{0AE0EDD2-51E8-4739-AAAA-346AFE631A74}" srcOrd="1" destOrd="0" presId="urn:microsoft.com/office/officeart/2008/layout/LinedList"/>
    <dgm:cxn modelId="{61E26955-A2FC-4E7B-98D6-D6D43E65A937}" type="presParOf" srcId="{2833F822-54EA-4F56-9899-0ADE5CA37714}" destId="{50500518-7506-4F1E-97C5-0C91CEE716BD}" srcOrd="6" destOrd="0" presId="urn:microsoft.com/office/officeart/2008/layout/LinedList"/>
    <dgm:cxn modelId="{4A9E903C-47E3-4F6D-B1E6-1BD890288C0C}" type="presParOf" srcId="{2833F822-54EA-4F56-9899-0ADE5CA37714}" destId="{A4729724-0B7D-4245-8420-9A3C3D2F6EF8}" srcOrd="7" destOrd="0" presId="urn:microsoft.com/office/officeart/2008/layout/LinedList"/>
    <dgm:cxn modelId="{65AD48D9-D0A5-4489-BECE-85EC3DC98FC5}" type="presParOf" srcId="{A4729724-0B7D-4245-8420-9A3C3D2F6EF8}" destId="{3F74B0B8-1D16-4991-AFE3-D0DCBDFC76CB}" srcOrd="0" destOrd="0" presId="urn:microsoft.com/office/officeart/2008/layout/LinedList"/>
    <dgm:cxn modelId="{D03828F4-EA1C-424F-98B6-03A5927D9133}" type="presParOf" srcId="{A4729724-0B7D-4245-8420-9A3C3D2F6EF8}" destId="{0E873921-702A-4ED1-9E7B-C6B9E37ED745}" srcOrd="1" destOrd="0" presId="urn:microsoft.com/office/officeart/2008/layout/LinedList"/>
    <dgm:cxn modelId="{51FEF634-D0F0-4DD1-9792-8517A4A44154}" type="presParOf" srcId="{2833F822-54EA-4F56-9899-0ADE5CA37714}" destId="{F74340FB-20CF-45AA-B747-E56BD46EB458}" srcOrd="8" destOrd="0" presId="urn:microsoft.com/office/officeart/2008/layout/LinedList"/>
    <dgm:cxn modelId="{AD38BD2E-1605-4CE8-A08F-98D8E6266982}" type="presParOf" srcId="{2833F822-54EA-4F56-9899-0ADE5CA37714}" destId="{91A85F19-1FDE-411E-89AC-CF49C5A2AE9B}" srcOrd="9" destOrd="0" presId="urn:microsoft.com/office/officeart/2008/layout/LinedList"/>
    <dgm:cxn modelId="{6AAA6568-8110-46B3-86EF-60735383F7A8}" type="presParOf" srcId="{91A85F19-1FDE-411E-89AC-CF49C5A2AE9B}" destId="{399E163D-988E-44CD-9854-A52238BDB2FA}" srcOrd="0" destOrd="0" presId="urn:microsoft.com/office/officeart/2008/layout/LinedList"/>
    <dgm:cxn modelId="{6B5F8BBC-0E8D-4C18-AFD1-F17020A22C6D}" type="presParOf" srcId="{91A85F19-1FDE-411E-89AC-CF49C5A2AE9B}" destId="{FF34C23E-F406-4C1F-9645-426243965B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C8BCCD-3130-4D42-A84F-D0FEE6FB90B7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EDB4471-A7E9-4228-AC37-835444CFB641}">
      <dgm:prSet/>
      <dgm:spPr/>
      <dgm:t>
        <a:bodyPr/>
        <a:lstStyle/>
        <a:p>
          <a:r>
            <a:rPr lang="en-IE"/>
            <a:t>11. </a:t>
          </a:r>
          <a:r>
            <a:rPr lang="en-IE" spc="110">
              <a:latin typeface="Calibri"/>
              <a:cs typeface="Calibri"/>
            </a:rPr>
            <a:t>Collaboration </a:t>
          </a:r>
          <a:r>
            <a:rPr lang="en-IE" spc="165">
              <a:latin typeface="Calibri"/>
              <a:cs typeface="Calibri"/>
            </a:rPr>
            <a:t>and </a:t>
          </a:r>
          <a:r>
            <a:rPr lang="en-IE" spc="130">
              <a:latin typeface="Calibri"/>
              <a:cs typeface="Calibri"/>
            </a:rPr>
            <a:t>support </a:t>
          </a:r>
          <a:r>
            <a:rPr lang="en-IE" spc="65">
              <a:latin typeface="Calibri"/>
              <a:cs typeface="Calibri"/>
            </a:rPr>
            <a:t>for </a:t>
          </a:r>
          <a:r>
            <a:rPr lang="en-IE" spc="140">
              <a:latin typeface="Calibri"/>
              <a:cs typeface="Calibri"/>
            </a:rPr>
            <a:t>Public </a:t>
          </a:r>
          <a:r>
            <a:rPr lang="en-IE" spc="120">
              <a:latin typeface="Calibri"/>
              <a:cs typeface="Calibri"/>
            </a:rPr>
            <a:t>Sector </a:t>
          </a:r>
          <a:r>
            <a:rPr lang="en-IE" spc="140">
              <a:latin typeface="Calibri"/>
              <a:cs typeface="Calibri"/>
            </a:rPr>
            <a:t>Bodies </a:t>
          </a:r>
          <a:r>
            <a:rPr lang="en-IE" spc="80">
              <a:latin typeface="Calibri"/>
              <a:cs typeface="Calibri"/>
            </a:rPr>
            <a:t>is NB</a:t>
          </a:r>
          <a:r>
            <a:rPr lang="en-IE" spc="105">
              <a:latin typeface="Calibri"/>
              <a:cs typeface="Calibri"/>
            </a:rPr>
            <a:t>. </a:t>
          </a:r>
          <a:r>
            <a:rPr lang="en-IE" spc="135">
              <a:latin typeface="Calibri"/>
              <a:cs typeface="Calibri"/>
            </a:rPr>
            <a:t>The  </a:t>
          </a:r>
          <a:r>
            <a:rPr lang="en-IE" spc="105">
              <a:latin typeface="Calibri"/>
              <a:cs typeface="Calibri"/>
            </a:rPr>
            <a:t>Collaborative</a:t>
          </a:r>
          <a:r>
            <a:rPr lang="en-IE" spc="40">
              <a:latin typeface="Calibri"/>
              <a:cs typeface="Calibri"/>
            </a:rPr>
            <a:t> </a:t>
          </a:r>
          <a:r>
            <a:rPr lang="en-IE" spc="170">
              <a:latin typeface="Calibri"/>
              <a:cs typeface="Calibri"/>
            </a:rPr>
            <a:t>Forum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60">
              <a:latin typeface="Calibri"/>
              <a:cs typeface="Calibri"/>
            </a:rPr>
            <a:t>can</a:t>
          </a:r>
          <a:r>
            <a:rPr lang="en-IE" spc="40">
              <a:latin typeface="Calibri"/>
              <a:cs typeface="Calibri"/>
            </a:rPr>
            <a:t> </a:t>
          </a:r>
          <a:r>
            <a:rPr lang="en-IE" spc="110">
              <a:latin typeface="Calibri"/>
              <a:cs typeface="Calibri"/>
            </a:rPr>
            <a:t>be </a:t>
          </a:r>
          <a:r>
            <a:rPr lang="en-IE" spc="130">
              <a:latin typeface="Calibri"/>
              <a:cs typeface="Calibri"/>
            </a:rPr>
            <a:t>a</a:t>
          </a:r>
          <a:r>
            <a:rPr lang="en-IE" spc="40">
              <a:latin typeface="Calibri"/>
              <a:cs typeface="Calibri"/>
            </a:rPr>
            <a:t> </a:t>
          </a:r>
          <a:r>
            <a:rPr lang="en-IE" spc="110">
              <a:latin typeface="Calibri"/>
              <a:cs typeface="Calibri"/>
            </a:rPr>
            <a:t>useful </a:t>
          </a:r>
          <a:r>
            <a:rPr lang="en-IE" spc="140">
              <a:latin typeface="Calibri"/>
              <a:cs typeface="Calibri"/>
            </a:rPr>
            <a:t>space</a:t>
          </a:r>
          <a:r>
            <a:rPr lang="en-IE" spc="40">
              <a:latin typeface="Calibri"/>
              <a:cs typeface="Calibri"/>
            </a:rPr>
            <a:t> </a:t>
          </a:r>
          <a:r>
            <a:rPr lang="en-IE" spc="110">
              <a:latin typeface="Calibri"/>
              <a:cs typeface="Calibri"/>
            </a:rPr>
            <a:t>in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20">
              <a:latin typeface="Calibri"/>
              <a:cs typeface="Calibri"/>
            </a:rPr>
            <a:t>that</a:t>
          </a:r>
          <a:r>
            <a:rPr lang="en-IE" spc="40">
              <a:latin typeface="Calibri"/>
              <a:cs typeface="Calibri"/>
            </a:rPr>
            <a:t> </a:t>
          </a:r>
          <a:r>
            <a:rPr lang="en-IE" spc="105">
              <a:latin typeface="Calibri"/>
              <a:cs typeface="Calibri"/>
            </a:rPr>
            <a:t>regard</a:t>
          </a:r>
          <a:r>
            <a:rPr lang="en-IE"/>
            <a:t> </a:t>
          </a:r>
          <a:endParaRPr lang="en-US"/>
        </a:p>
      </dgm:t>
    </dgm:pt>
    <dgm:pt modelId="{9C9B950E-1E40-41DC-BA98-FCD35B61A138}" type="parTrans" cxnId="{D3FBE9E3-1C1F-4BE9-964D-FC52D6EF8930}">
      <dgm:prSet/>
      <dgm:spPr/>
      <dgm:t>
        <a:bodyPr/>
        <a:lstStyle/>
        <a:p>
          <a:endParaRPr lang="en-US"/>
        </a:p>
      </dgm:t>
    </dgm:pt>
    <dgm:pt modelId="{937D317A-23EA-417E-959E-EACBAC09D72B}" type="sibTrans" cxnId="{D3FBE9E3-1C1F-4BE9-964D-FC52D6EF8930}">
      <dgm:prSet/>
      <dgm:spPr/>
      <dgm:t>
        <a:bodyPr/>
        <a:lstStyle/>
        <a:p>
          <a:endParaRPr lang="en-US"/>
        </a:p>
      </dgm:t>
    </dgm:pt>
    <dgm:pt modelId="{9C5B7742-85DD-46B5-805B-E7551F2915E5}">
      <dgm:prSet/>
      <dgm:spPr/>
      <dgm:t>
        <a:bodyPr/>
        <a:lstStyle/>
        <a:p>
          <a:r>
            <a:rPr lang="en-IE" spc="170">
              <a:latin typeface="Calibri"/>
              <a:cs typeface="Calibri"/>
            </a:rPr>
            <a:t>13. A </a:t>
          </a:r>
          <a:r>
            <a:rPr lang="en-IE" spc="114">
              <a:latin typeface="Calibri"/>
              <a:cs typeface="Calibri"/>
            </a:rPr>
            <a:t>non-statutory </a:t>
          </a:r>
          <a:r>
            <a:rPr lang="en-IE" spc="145">
              <a:latin typeface="Calibri"/>
              <a:cs typeface="Calibri"/>
            </a:rPr>
            <a:t>independent local org. should be </a:t>
          </a:r>
          <a:r>
            <a:rPr lang="en-IE" spc="100">
              <a:latin typeface="Calibri"/>
              <a:cs typeface="Calibri"/>
            </a:rPr>
            <a:t>responsible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65">
              <a:latin typeface="Calibri"/>
              <a:cs typeface="Calibri"/>
            </a:rPr>
            <a:t>for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05">
              <a:latin typeface="Calibri"/>
              <a:cs typeface="Calibri"/>
            </a:rPr>
            <a:t>co-ordination.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70">
              <a:latin typeface="Calibri"/>
              <a:cs typeface="Calibri"/>
            </a:rPr>
            <a:t>Funding</a:t>
          </a:r>
          <a:r>
            <a:rPr lang="en-IE" spc="45">
              <a:latin typeface="Calibri"/>
              <a:cs typeface="Calibri"/>
            </a:rPr>
            <a:t> is needed to sustain the  </a:t>
          </a:r>
          <a:r>
            <a:rPr lang="en-IE" spc="105">
              <a:latin typeface="Calibri"/>
              <a:cs typeface="Calibri"/>
            </a:rPr>
            <a:t>work</a:t>
          </a:r>
          <a:endParaRPr lang="en-US"/>
        </a:p>
      </dgm:t>
    </dgm:pt>
    <dgm:pt modelId="{68E50CD0-824B-4F10-866C-9D2C9D7C0E15}" type="parTrans" cxnId="{161E629A-F2CF-457E-92F2-3ED1B3A3BBDA}">
      <dgm:prSet/>
      <dgm:spPr/>
      <dgm:t>
        <a:bodyPr/>
        <a:lstStyle/>
        <a:p>
          <a:endParaRPr lang="en-US"/>
        </a:p>
      </dgm:t>
    </dgm:pt>
    <dgm:pt modelId="{E4043B8A-5C42-45AB-A93D-E8BA6B9C7AF0}" type="sibTrans" cxnId="{161E629A-F2CF-457E-92F2-3ED1B3A3BBDA}">
      <dgm:prSet/>
      <dgm:spPr/>
      <dgm:t>
        <a:bodyPr/>
        <a:lstStyle/>
        <a:p>
          <a:endParaRPr lang="en-US"/>
        </a:p>
      </dgm:t>
    </dgm:pt>
    <dgm:pt modelId="{32EDB9C4-CA38-42FB-AAFA-0BA63CAF0557}">
      <dgm:prSet/>
      <dgm:spPr/>
      <dgm:t>
        <a:bodyPr/>
        <a:lstStyle/>
        <a:p>
          <a:r>
            <a:rPr lang="en-IE" spc="90">
              <a:latin typeface="Calibri"/>
              <a:cs typeface="Calibri"/>
            </a:rPr>
            <a:t>12. Civil</a:t>
          </a:r>
          <a:r>
            <a:rPr lang="en-IE" spc="50">
              <a:latin typeface="Calibri"/>
              <a:cs typeface="Calibri"/>
            </a:rPr>
            <a:t> </a:t>
          </a:r>
          <a:r>
            <a:rPr lang="en-IE" spc="105">
              <a:latin typeface="Calibri"/>
              <a:cs typeface="Calibri"/>
            </a:rPr>
            <a:t>society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30">
              <a:latin typeface="Calibri"/>
              <a:cs typeface="Calibri"/>
            </a:rPr>
            <a:t>panels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65">
              <a:latin typeface="Calibri"/>
              <a:cs typeface="Calibri"/>
            </a:rPr>
            <a:t>and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00">
              <a:latin typeface="Calibri"/>
              <a:cs typeface="Calibri"/>
            </a:rPr>
            <a:t>collaborative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35">
              <a:latin typeface="Calibri"/>
              <a:cs typeface="Calibri"/>
            </a:rPr>
            <a:t>forums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55">
              <a:latin typeface="Calibri"/>
              <a:cs typeface="Calibri"/>
            </a:rPr>
            <a:t>need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85">
              <a:latin typeface="Calibri"/>
              <a:cs typeface="Calibri"/>
            </a:rPr>
            <a:t>to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55">
              <a:latin typeface="Calibri"/>
              <a:cs typeface="Calibri"/>
            </a:rPr>
            <a:t>be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20">
              <a:latin typeface="Calibri"/>
              <a:cs typeface="Calibri"/>
            </a:rPr>
            <a:t>resourced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65">
              <a:latin typeface="Calibri"/>
              <a:cs typeface="Calibri"/>
            </a:rPr>
            <a:t>and</a:t>
          </a:r>
          <a:r>
            <a:rPr lang="en-IE" spc="45">
              <a:latin typeface="Calibri"/>
              <a:cs typeface="Calibri"/>
            </a:rPr>
            <a:t> </a:t>
          </a:r>
          <a:r>
            <a:rPr lang="en-IE" spc="114">
              <a:latin typeface="Calibri"/>
              <a:cs typeface="Calibri"/>
            </a:rPr>
            <a:t>supported.  </a:t>
          </a:r>
          <a:endParaRPr lang="en-US"/>
        </a:p>
      </dgm:t>
    </dgm:pt>
    <dgm:pt modelId="{EDFF87D6-E617-4E88-92C0-0E8E2991C8E8}" type="parTrans" cxnId="{144BFDF5-76FC-418F-A7DE-83D3CBBBF91C}">
      <dgm:prSet/>
      <dgm:spPr/>
      <dgm:t>
        <a:bodyPr/>
        <a:lstStyle/>
        <a:p>
          <a:endParaRPr lang="en-US"/>
        </a:p>
      </dgm:t>
    </dgm:pt>
    <dgm:pt modelId="{07371404-2793-4D6B-969E-EA91FDCABD37}" type="sibTrans" cxnId="{144BFDF5-76FC-418F-A7DE-83D3CBBBF91C}">
      <dgm:prSet/>
      <dgm:spPr/>
      <dgm:t>
        <a:bodyPr/>
        <a:lstStyle/>
        <a:p>
          <a:endParaRPr lang="en-US"/>
        </a:p>
      </dgm:t>
    </dgm:pt>
    <dgm:pt modelId="{473970EE-5765-4496-B189-ED4D950529FC}" type="pres">
      <dgm:prSet presAssocID="{3EC8BCCD-3130-4D42-A84F-D0FEE6FB90B7}" presName="vert0" presStyleCnt="0">
        <dgm:presLayoutVars>
          <dgm:dir/>
          <dgm:animOne val="branch"/>
          <dgm:animLvl val="lvl"/>
        </dgm:presLayoutVars>
      </dgm:prSet>
      <dgm:spPr/>
    </dgm:pt>
    <dgm:pt modelId="{433CB467-77BA-4438-916C-3B9F1FC23EB3}" type="pres">
      <dgm:prSet presAssocID="{CEDB4471-A7E9-4228-AC37-835444CFB641}" presName="thickLine" presStyleLbl="alignNode1" presStyleIdx="0" presStyleCnt="3"/>
      <dgm:spPr/>
    </dgm:pt>
    <dgm:pt modelId="{0227EB39-3D8F-49C8-907F-2D3C221B9CE5}" type="pres">
      <dgm:prSet presAssocID="{CEDB4471-A7E9-4228-AC37-835444CFB641}" presName="horz1" presStyleCnt="0"/>
      <dgm:spPr/>
    </dgm:pt>
    <dgm:pt modelId="{0100A251-88BC-4B4D-AFA1-A890B920C216}" type="pres">
      <dgm:prSet presAssocID="{CEDB4471-A7E9-4228-AC37-835444CFB641}" presName="tx1" presStyleLbl="revTx" presStyleIdx="0" presStyleCnt="3"/>
      <dgm:spPr/>
    </dgm:pt>
    <dgm:pt modelId="{CD0C565E-69E4-43EA-8866-2E81A7FF2FC2}" type="pres">
      <dgm:prSet presAssocID="{CEDB4471-A7E9-4228-AC37-835444CFB641}" presName="vert1" presStyleCnt="0"/>
      <dgm:spPr/>
    </dgm:pt>
    <dgm:pt modelId="{7390B56A-8E6B-4256-B0AC-93397ECB1885}" type="pres">
      <dgm:prSet presAssocID="{32EDB9C4-CA38-42FB-AAFA-0BA63CAF0557}" presName="thickLine" presStyleLbl="alignNode1" presStyleIdx="1" presStyleCnt="3"/>
      <dgm:spPr/>
    </dgm:pt>
    <dgm:pt modelId="{F67F9223-EE77-47AD-BC03-17C85530D6F2}" type="pres">
      <dgm:prSet presAssocID="{32EDB9C4-CA38-42FB-AAFA-0BA63CAF0557}" presName="horz1" presStyleCnt="0"/>
      <dgm:spPr/>
    </dgm:pt>
    <dgm:pt modelId="{BA5D5541-528A-4A0F-B037-8D84DF4F3636}" type="pres">
      <dgm:prSet presAssocID="{32EDB9C4-CA38-42FB-AAFA-0BA63CAF0557}" presName="tx1" presStyleLbl="revTx" presStyleIdx="1" presStyleCnt="3"/>
      <dgm:spPr/>
    </dgm:pt>
    <dgm:pt modelId="{EC112DDE-5D7C-4945-B307-1C0CFCE03F0B}" type="pres">
      <dgm:prSet presAssocID="{32EDB9C4-CA38-42FB-AAFA-0BA63CAF0557}" presName="vert1" presStyleCnt="0"/>
      <dgm:spPr/>
    </dgm:pt>
    <dgm:pt modelId="{BEAFC4F0-9590-4899-B4B6-F952BD7351B4}" type="pres">
      <dgm:prSet presAssocID="{9C5B7742-85DD-46B5-805B-E7551F2915E5}" presName="thickLine" presStyleLbl="alignNode1" presStyleIdx="2" presStyleCnt="3"/>
      <dgm:spPr/>
    </dgm:pt>
    <dgm:pt modelId="{A8458F40-A59D-432E-AA78-D987045DB772}" type="pres">
      <dgm:prSet presAssocID="{9C5B7742-85DD-46B5-805B-E7551F2915E5}" presName="horz1" presStyleCnt="0"/>
      <dgm:spPr/>
    </dgm:pt>
    <dgm:pt modelId="{85943620-279A-4706-93C8-24163A938924}" type="pres">
      <dgm:prSet presAssocID="{9C5B7742-85DD-46B5-805B-E7551F2915E5}" presName="tx1" presStyleLbl="revTx" presStyleIdx="2" presStyleCnt="3"/>
      <dgm:spPr/>
    </dgm:pt>
    <dgm:pt modelId="{26F3BAE5-05E5-4B6E-8D59-07FA99F361F2}" type="pres">
      <dgm:prSet presAssocID="{9C5B7742-85DD-46B5-805B-E7551F2915E5}" presName="vert1" presStyleCnt="0"/>
      <dgm:spPr/>
    </dgm:pt>
  </dgm:ptLst>
  <dgm:cxnLst>
    <dgm:cxn modelId="{F668D002-066A-492F-A2EC-9E51DB43B548}" type="presOf" srcId="{32EDB9C4-CA38-42FB-AAFA-0BA63CAF0557}" destId="{BA5D5541-528A-4A0F-B037-8D84DF4F3636}" srcOrd="0" destOrd="0" presId="urn:microsoft.com/office/officeart/2008/layout/LinedList"/>
    <dgm:cxn modelId="{6CC69B39-19FA-4A57-8E53-766BC0CA112A}" type="presOf" srcId="{9C5B7742-85DD-46B5-805B-E7551F2915E5}" destId="{85943620-279A-4706-93C8-24163A938924}" srcOrd="0" destOrd="0" presId="urn:microsoft.com/office/officeart/2008/layout/LinedList"/>
    <dgm:cxn modelId="{161E629A-F2CF-457E-92F2-3ED1B3A3BBDA}" srcId="{3EC8BCCD-3130-4D42-A84F-D0FEE6FB90B7}" destId="{9C5B7742-85DD-46B5-805B-E7551F2915E5}" srcOrd="2" destOrd="0" parTransId="{68E50CD0-824B-4F10-866C-9D2C9D7C0E15}" sibTransId="{E4043B8A-5C42-45AB-A93D-E8BA6B9C7AF0}"/>
    <dgm:cxn modelId="{182442AA-C843-4887-81D8-197058CFB6A1}" type="presOf" srcId="{CEDB4471-A7E9-4228-AC37-835444CFB641}" destId="{0100A251-88BC-4B4D-AFA1-A890B920C216}" srcOrd="0" destOrd="0" presId="urn:microsoft.com/office/officeart/2008/layout/LinedList"/>
    <dgm:cxn modelId="{D2DF4EB5-11F6-4EFC-9942-DC76DB134843}" type="presOf" srcId="{3EC8BCCD-3130-4D42-A84F-D0FEE6FB90B7}" destId="{473970EE-5765-4496-B189-ED4D950529FC}" srcOrd="0" destOrd="0" presId="urn:microsoft.com/office/officeart/2008/layout/LinedList"/>
    <dgm:cxn modelId="{D3FBE9E3-1C1F-4BE9-964D-FC52D6EF8930}" srcId="{3EC8BCCD-3130-4D42-A84F-D0FEE6FB90B7}" destId="{CEDB4471-A7E9-4228-AC37-835444CFB641}" srcOrd="0" destOrd="0" parTransId="{9C9B950E-1E40-41DC-BA98-FCD35B61A138}" sibTransId="{937D317A-23EA-417E-959E-EACBAC09D72B}"/>
    <dgm:cxn modelId="{144BFDF5-76FC-418F-A7DE-83D3CBBBF91C}" srcId="{3EC8BCCD-3130-4D42-A84F-D0FEE6FB90B7}" destId="{32EDB9C4-CA38-42FB-AAFA-0BA63CAF0557}" srcOrd="1" destOrd="0" parTransId="{EDFF87D6-E617-4E88-92C0-0E8E2991C8E8}" sibTransId="{07371404-2793-4D6B-969E-EA91FDCABD37}"/>
    <dgm:cxn modelId="{ADF50005-BAE5-44A2-B113-5DB588253605}" type="presParOf" srcId="{473970EE-5765-4496-B189-ED4D950529FC}" destId="{433CB467-77BA-4438-916C-3B9F1FC23EB3}" srcOrd="0" destOrd="0" presId="urn:microsoft.com/office/officeart/2008/layout/LinedList"/>
    <dgm:cxn modelId="{A0B8129D-0F87-4324-9324-7484DD62B95E}" type="presParOf" srcId="{473970EE-5765-4496-B189-ED4D950529FC}" destId="{0227EB39-3D8F-49C8-907F-2D3C221B9CE5}" srcOrd="1" destOrd="0" presId="urn:microsoft.com/office/officeart/2008/layout/LinedList"/>
    <dgm:cxn modelId="{3FA96760-ACD2-4A3B-83B2-C7A04E2D33FC}" type="presParOf" srcId="{0227EB39-3D8F-49C8-907F-2D3C221B9CE5}" destId="{0100A251-88BC-4B4D-AFA1-A890B920C216}" srcOrd="0" destOrd="0" presId="urn:microsoft.com/office/officeart/2008/layout/LinedList"/>
    <dgm:cxn modelId="{59EF6E03-C63C-4422-BDB3-4EECCCF7C87E}" type="presParOf" srcId="{0227EB39-3D8F-49C8-907F-2D3C221B9CE5}" destId="{CD0C565E-69E4-43EA-8866-2E81A7FF2FC2}" srcOrd="1" destOrd="0" presId="urn:microsoft.com/office/officeart/2008/layout/LinedList"/>
    <dgm:cxn modelId="{876EB2F7-356F-4E69-A863-3D3A542645BD}" type="presParOf" srcId="{473970EE-5765-4496-B189-ED4D950529FC}" destId="{7390B56A-8E6B-4256-B0AC-93397ECB1885}" srcOrd="2" destOrd="0" presId="urn:microsoft.com/office/officeart/2008/layout/LinedList"/>
    <dgm:cxn modelId="{F0E7A668-35E1-4AE0-87CB-869458BD1B37}" type="presParOf" srcId="{473970EE-5765-4496-B189-ED4D950529FC}" destId="{F67F9223-EE77-47AD-BC03-17C85530D6F2}" srcOrd="3" destOrd="0" presId="urn:microsoft.com/office/officeart/2008/layout/LinedList"/>
    <dgm:cxn modelId="{1BFCF444-4A9F-4ED9-B3EB-35AA0C787CBD}" type="presParOf" srcId="{F67F9223-EE77-47AD-BC03-17C85530D6F2}" destId="{BA5D5541-528A-4A0F-B037-8D84DF4F3636}" srcOrd="0" destOrd="0" presId="urn:microsoft.com/office/officeart/2008/layout/LinedList"/>
    <dgm:cxn modelId="{46EE4615-A1ED-4AEE-83A7-8EBD4B3850E7}" type="presParOf" srcId="{F67F9223-EE77-47AD-BC03-17C85530D6F2}" destId="{EC112DDE-5D7C-4945-B307-1C0CFCE03F0B}" srcOrd="1" destOrd="0" presId="urn:microsoft.com/office/officeart/2008/layout/LinedList"/>
    <dgm:cxn modelId="{7D16B7C1-396F-46EB-86CC-5C1FDE1A668F}" type="presParOf" srcId="{473970EE-5765-4496-B189-ED4D950529FC}" destId="{BEAFC4F0-9590-4899-B4B6-F952BD7351B4}" srcOrd="4" destOrd="0" presId="urn:microsoft.com/office/officeart/2008/layout/LinedList"/>
    <dgm:cxn modelId="{44BF652B-F8C5-4151-A1DD-4149424D9C31}" type="presParOf" srcId="{473970EE-5765-4496-B189-ED4D950529FC}" destId="{A8458F40-A59D-432E-AA78-D987045DB772}" srcOrd="5" destOrd="0" presId="urn:microsoft.com/office/officeart/2008/layout/LinedList"/>
    <dgm:cxn modelId="{F263D32F-4176-4B2B-8FB1-DAF9F254E111}" type="presParOf" srcId="{A8458F40-A59D-432E-AA78-D987045DB772}" destId="{85943620-279A-4706-93C8-24163A938924}" srcOrd="0" destOrd="0" presId="urn:microsoft.com/office/officeart/2008/layout/LinedList"/>
    <dgm:cxn modelId="{34692856-B01F-4908-8206-9E74B5A1DA23}" type="presParOf" srcId="{A8458F40-A59D-432E-AA78-D987045DB772}" destId="{26F3BAE5-05E5-4B6E-8D59-07FA99F361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44A06-63D6-46DB-BC3B-0A9FE1F3EE2C}">
      <dsp:nvSpPr>
        <dsp:cNvPr id="0" name=""/>
        <dsp:cNvSpPr/>
      </dsp:nvSpPr>
      <dsp:spPr>
        <a:xfrm>
          <a:off x="307270" y="682891"/>
          <a:ext cx="1859429" cy="185942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/>
            <a:t>Dignity</a:t>
          </a:r>
        </a:p>
      </dsp:txBody>
      <dsp:txXfrm>
        <a:off x="579577" y="955197"/>
        <a:ext cx="1314815" cy="1314813"/>
      </dsp:txXfrm>
    </dsp:sp>
    <dsp:sp modelId="{9D54AA75-B524-492A-9E4C-5F66708EA610}">
      <dsp:nvSpPr>
        <dsp:cNvPr id="0" name=""/>
        <dsp:cNvSpPr/>
      </dsp:nvSpPr>
      <dsp:spPr>
        <a:xfrm>
          <a:off x="956148" y="1928435"/>
          <a:ext cx="1859429" cy="185942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/>
            <a:t>Participation</a:t>
          </a:r>
        </a:p>
      </dsp:txBody>
      <dsp:txXfrm>
        <a:off x="1228455" y="2200741"/>
        <a:ext cx="1314815" cy="1314813"/>
      </dsp:txXfrm>
    </dsp:sp>
    <dsp:sp modelId="{318DBEE5-1DB5-4DB1-B721-F1AF9C71C2B8}">
      <dsp:nvSpPr>
        <dsp:cNvPr id="0" name=""/>
        <dsp:cNvSpPr/>
      </dsp:nvSpPr>
      <dsp:spPr>
        <a:xfrm>
          <a:off x="1912864" y="688302"/>
          <a:ext cx="1859429" cy="185942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/>
            <a:t>Social Justice</a:t>
          </a:r>
        </a:p>
      </dsp:txBody>
      <dsp:txXfrm>
        <a:off x="2185171" y="960608"/>
        <a:ext cx="1314815" cy="1314813"/>
      </dsp:txXfrm>
    </dsp:sp>
    <dsp:sp modelId="{07E7457F-B024-4713-86EB-9E64BDBD40B8}">
      <dsp:nvSpPr>
        <dsp:cNvPr id="0" name=""/>
        <dsp:cNvSpPr/>
      </dsp:nvSpPr>
      <dsp:spPr>
        <a:xfrm>
          <a:off x="2869013" y="1928435"/>
          <a:ext cx="1859429" cy="185942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/>
            <a:t>Environmental Justice</a:t>
          </a:r>
        </a:p>
      </dsp:txBody>
      <dsp:txXfrm>
        <a:off x="3141320" y="2200741"/>
        <a:ext cx="1314815" cy="1314813"/>
      </dsp:txXfrm>
    </dsp:sp>
    <dsp:sp modelId="{97244827-0A7C-4841-A523-9F9C001DD81D}">
      <dsp:nvSpPr>
        <dsp:cNvPr id="0" name=""/>
        <dsp:cNvSpPr/>
      </dsp:nvSpPr>
      <dsp:spPr>
        <a:xfrm>
          <a:off x="3431241" y="506617"/>
          <a:ext cx="1859429" cy="185942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300" kern="1200"/>
            <a:t>Autonomy</a:t>
          </a:r>
        </a:p>
      </dsp:txBody>
      <dsp:txXfrm>
        <a:off x="3703548" y="778923"/>
        <a:ext cx="1314815" cy="1314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3E8C0-4CDD-4DF9-A2AF-D25E5722A584}">
      <dsp:nvSpPr>
        <dsp:cNvPr id="0" name=""/>
        <dsp:cNvSpPr/>
      </dsp:nvSpPr>
      <dsp:spPr>
        <a:xfrm>
          <a:off x="0" y="0"/>
          <a:ext cx="500309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70E7A-6EED-4B5B-AB73-F32FF66C0493}">
      <dsp:nvSpPr>
        <dsp:cNvPr id="0" name=""/>
        <dsp:cNvSpPr/>
      </dsp:nvSpPr>
      <dsp:spPr>
        <a:xfrm>
          <a:off x="0" y="0"/>
          <a:ext cx="5003098" cy="2366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 </a:t>
          </a:r>
          <a:r>
            <a:rPr lang="en-US" sz="2000" b="1" kern="1200"/>
            <a:t>build collective capacity and engagement of Rights Holders </a:t>
          </a:r>
          <a:r>
            <a:rPr lang="en-US" sz="2000" kern="1200"/>
            <a:t>in Galway City to support the effective implementation of the Public Sector Duty.</a:t>
          </a:r>
        </a:p>
      </dsp:txBody>
      <dsp:txXfrm>
        <a:off x="0" y="0"/>
        <a:ext cx="5003098" cy="2366961"/>
      </dsp:txXfrm>
    </dsp:sp>
    <dsp:sp modelId="{BF16B354-2615-49C9-97C2-06DFC81E765B}">
      <dsp:nvSpPr>
        <dsp:cNvPr id="0" name=""/>
        <dsp:cNvSpPr/>
      </dsp:nvSpPr>
      <dsp:spPr>
        <a:xfrm>
          <a:off x="0" y="2366961"/>
          <a:ext cx="500309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BDDBE6-27E5-4851-B239-6DBD9B3FEA0F}">
      <dsp:nvSpPr>
        <dsp:cNvPr id="0" name=""/>
        <dsp:cNvSpPr/>
      </dsp:nvSpPr>
      <dsp:spPr>
        <a:xfrm>
          <a:off x="0" y="2366961"/>
          <a:ext cx="5003098" cy="2366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Develop an </a:t>
          </a:r>
          <a:r>
            <a:rPr lang="en-US" sz="2000" b="1" kern="1200"/>
            <a:t>innovative model for Rights Holder participation in the implementation of the duty</a:t>
          </a:r>
          <a:r>
            <a:rPr lang="en-US" sz="2000" kern="1200"/>
            <a:t>, to enable a participative evidence-based approach to the implementation of each of the three key steps : assess, address, and report</a:t>
          </a:r>
        </a:p>
      </dsp:txBody>
      <dsp:txXfrm>
        <a:off x="0" y="2366961"/>
        <a:ext cx="5003098" cy="2366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913F0-351A-4711-8C33-1C4F2B15F856}">
      <dsp:nvSpPr>
        <dsp:cNvPr id="0" name=""/>
        <dsp:cNvSpPr/>
      </dsp:nvSpPr>
      <dsp:spPr>
        <a:xfrm>
          <a:off x="0" y="615"/>
          <a:ext cx="687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11FAF-4E2D-48F8-9F98-CF649680DFFB}">
      <dsp:nvSpPr>
        <dsp:cNvPr id="0" name=""/>
        <dsp:cNvSpPr/>
      </dsp:nvSpPr>
      <dsp:spPr>
        <a:xfrm>
          <a:off x="0" y="615"/>
          <a:ext cx="6877050" cy="1007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b="1" kern="1200"/>
            <a:t>Objective 1 </a:t>
          </a:r>
          <a:r>
            <a:rPr lang="en-IE" sz="1900" kern="1200"/>
            <a:t>: To enhance and build </a:t>
          </a:r>
          <a:r>
            <a:rPr lang="en-US" sz="1900" kern="1200"/>
            <a:t>the collective </a:t>
          </a:r>
          <a:r>
            <a:rPr lang="en-US" sz="1900" b="1" kern="1200"/>
            <a:t>capacity and collective voice and solidarity </a:t>
          </a:r>
          <a:r>
            <a:rPr lang="en-US" sz="1900" kern="1200"/>
            <a:t>of Rights Holders in Galway City with regard to the PSD</a:t>
          </a:r>
        </a:p>
      </dsp:txBody>
      <dsp:txXfrm>
        <a:off x="0" y="615"/>
        <a:ext cx="6877050" cy="1007498"/>
      </dsp:txXfrm>
    </dsp:sp>
    <dsp:sp modelId="{1CE81D53-EE7F-4ED5-95AB-3FC3415F02A8}">
      <dsp:nvSpPr>
        <dsp:cNvPr id="0" name=""/>
        <dsp:cNvSpPr/>
      </dsp:nvSpPr>
      <dsp:spPr>
        <a:xfrm>
          <a:off x="0" y="1008113"/>
          <a:ext cx="687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39565E-C588-4C5C-983D-D8DAA9F42D23}">
      <dsp:nvSpPr>
        <dsp:cNvPr id="0" name=""/>
        <dsp:cNvSpPr/>
      </dsp:nvSpPr>
      <dsp:spPr>
        <a:xfrm>
          <a:off x="0" y="1008113"/>
          <a:ext cx="6877050" cy="1007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Objective 2: </a:t>
          </a:r>
          <a:r>
            <a:rPr lang="en-US" sz="1900" kern="1200"/>
            <a:t>To </a:t>
          </a:r>
          <a:r>
            <a:rPr lang="en-US" sz="1900" b="1" kern="1200"/>
            <a:t>support and mentor Rights Holders to engage </a:t>
          </a:r>
          <a:r>
            <a:rPr lang="en-US" sz="1900" kern="1200"/>
            <a:t>in the process of implementation</a:t>
          </a:r>
        </a:p>
      </dsp:txBody>
      <dsp:txXfrm>
        <a:off x="0" y="1008113"/>
        <a:ext cx="6877050" cy="1007498"/>
      </dsp:txXfrm>
    </dsp:sp>
    <dsp:sp modelId="{E7334CD2-6338-433D-A6C1-91E148C2CFA9}">
      <dsp:nvSpPr>
        <dsp:cNvPr id="0" name=""/>
        <dsp:cNvSpPr/>
      </dsp:nvSpPr>
      <dsp:spPr>
        <a:xfrm>
          <a:off x="0" y="2015612"/>
          <a:ext cx="687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5EDE61-4582-4633-959B-29B38992C544}">
      <dsp:nvSpPr>
        <dsp:cNvPr id="0" name=""/>
        <dsp:cNvSpPr/>
      </dsp:nvSpPr>
      <dsp:spPr>
        <a:xfrm>
          <a:off x="0" y="2015612"/>
          <a:ext cx="6877050" cy="1007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b="1" kern="1200"/>
            <a:t>Objective 3: To raise the profile of the Public </a:t>
          </a:r>
          <a:r>
            <a:rPr lang="en-US" sz="1900" b="1" kern="1200"/>
            <a:t>Sector Duty amongst Duty Bearers</a:t>
          </a:r>
          <a:endParaRPr lang="en-US" sz="1900" kern="1200"/>
        </a:p>
      </dsp:txBody>
      <dsp:txXfrm>
        <a:off x="0" y="2015612"/>
        <a:ext cx="6877050" cy="1007498"/>
      </dsp:txXfrm>
    </dsp:sp>
    <dsp:sp modelId="{4A95E269-FDBB-4E13-99BD-1EDDC5B01BCD}">
      <dsp:nvSpPr>
        <dsp:cNvPr id="0" name=""/>
        <dsp:cNvSpPr/>
      </dsp:nvSpPr>
      <dsp:spPr>
        <a:xfrm>
          <a:off x="0" y="3023111"/>
          <a:ext cx="687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6B2BB1-B0F0-4BBB-BC02-737ED697DBDC}">
      <dsp:nvSpPr>
        <dsp:cNvPr id="0" name=""/>
        <dsp:cNvSpPr/>
      </dsp:nvSpPr>
      <dsp:spPr>
        <a:xfrm>
          <a:off x="0" y="3023111"/>
          <a:ext cx="6877050" cy="1007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b="1" kern="1200"/>
            <a:t>Objective 4: To provide </a:t>
          </a:r>
          <a:r>
            <a:rPr lang="en-US" sz="1900" b="1" kern="1200"/>
            <a:t>a service to duty bearing organisations </a:t>
          </a:r>
          <a:r>
            <a:rPr lang="en-US" sz="1900" kern="1200"/>
            <a:t>so that plans and policies can be assessed from an equality and human rights perspective.</a:t>
          </a:r>
        </a:p>
      </dsp:txBody>
      <dsp:txXfrm>
        <a:off x="0" y="3023111"/>
        <a:ext cx="6877050" cy="1007498"/>
      </dsp:txXfrm>
    </dsp:sp>
    <dsp:sp modelId="{F1204B70-339D-417E-BE7C-873185379625}">
      <dsp:nvSpPr>
        <dsp:cNvPr id="0" name=""/>
        <dsp:cNvSpPr/>
      </dsp:nvSpPr>
      <dsp:spPr>
        <a:xfrm>
          <a:off x="0" y="4030610"/>
          <a:ext cx="687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120016-3DBB-4575-80DF-96D8881C4582}">
      <dsp:nvSpPr>
        <dsp:cNvPr id="0" name=""/>
        <dsp:cNvSpPr/>
      </dsp:nvSpPr>
      <dsp:spPr>
        <a:xfrm>
          <a:off x="0" y="4030610"/>
          <a:ext cx="6877050" cy="1007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b="1" kern="1200"/>
            <a:t>Objective 5: </a:t>
          </a:r>
          <a:r>
            <a:rPr lang="en-US" sz="1900" kern="1200"/>
            <a:t>To ensure a project legacy of an established panel of Duty Bearers</a:t>
          </a:r>
        </a:p>
      </dsp:txBody>
      <dsp:txXfrm>
        <a:off x="0" y="4030610"/>
        <a:ext cx="6877050" cy="1007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12DB6-D4B6-477C-A2DC-514337A7E853}">
      <dsp:nvSpPr>
        <dsp:cNvPr id="0" name=""/>
        <dsp:cNvSpPr/>
      </dsp:nvSpPr>
      <dsp:spPr>
        <a:xfrm>
          <a:off x="0" y="654"/>
          <a:ext cx="7504129" cy="153170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FDCE7-64DF-465F-ACEF-7EBFD2F5BCF2}">
      <dsp:nvSpPr>
        <dsp:cNvPr id="0" name=""/>
        <dsp:cNvSpPr/>
      </dsp:nvSpPr>
      <dsp:spPr>
        <a:xfrm>
          <a:off x="463340" y="345288"/>
          <a:ext cx="842438" cy="8424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E3126-02BB-4360-95AF-C0F098039D31}">
      <dsp:nvSpPr>
        <dsp:cNvPr id="0" name=""/>
        <dsp:cNvSpPr/>
      </dsp:nvSpPr>
      <dsp:spPr>
        <a:xfrm>
          <a:off x="1769120" y="654"/>
          <a:ext cx="3376858" cy="153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06" tIns="162106" rIns="162106" bIns="16210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b="0" i="0" kern="1200"/>
            <a:t>Civil Society Panel</a:t>
          </a:r>
          <a:endParaRPr lang="en-US" sz="2500" kern="1200"/>
        </a:p>
      </dsp:txBody>
      <dsp:txXfrm>
        <a:off x="1769120" y="654"/>
        <a:ext cx="3376858" cy="1531705"/>
      </dsp:txXfrm>
    </dsp:sp>
    <dsp:sp modelId="{2680BD33-81D2-4009-820B-FCCE802F175B}">
      <dsp:nvSpPr>
        <dsp:cNvPr id="0" name=""/>
        <dsp:cNvSpPr/>
      </dsp:nvSpPr>
      <dsp:spPr>
        <a:xfrm>
          <a:off x="5145978" y="654"/>
          <a:ext cx="2358150" cy="153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06" tIns="162106" rIns="162106" bIns="1621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0" i="0" kern="1200"/>
            <a:t>Training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0" i="0" kern="1200"/>
            <a:t>Support materials</a:t>
          </a:r>
          <a:endParaRPr lang="en-US" sz="1800" kern="1200"/>
        </a:p>
      </dsp:txBody>
      <dsp:txXfrm>
        <a:off x="5145978" y="654"/>
        <a:ext cx="2358150" cy="1531705"/>
      </dsp:txXfrm>
    </dsp:sp>
    <dsp:sp modelId="{813A872F-3997-4359-9CF7-94EDEEEEADA0}">
      <dsp:nvSpPr>
        <dsp:cNvPr id="0" name=""/>
        <dsp:cNvSpPr/>
      </dsp:nvSpPr>
      <dsp:spPr>
        <a:xfrm>
          <a:off x="0" y="1915286"/>
          <a:ext cx="7504129" cy="153170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AE6AF-72D9-451C-BA95-4B91A2BBD302}">
      <dsp:nvSpPr>
        <dsp:cNvPr id="0" name=""/>
        <dsp:cNvSpPr/>
      </dsp:nvSpPr>
      <dsp:spPr>
        <a:xfrm>
          <a:off x="463340" y="2259920"/>
          <a:ext cx="842438" cy="8424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72C63-4518-4A5B-B384-61CDE9725211}">
      <dsp:nvSpPr>
        <dsp:cNvPr id="0" name=""/>
        <dsp:cNvSpPr/>
      </dsp:nvSpPr>
      <dsp:spPr>
        <a:xfrm>
          <a:off x="1769120" y="1915286"/>
          <a:ext cx="3376858" cy="153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06" tIns="162106" rIns="162106" bIns="16210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b="0" i="0" kern="1200"/>
            <a:t>Collaborative Forum</a:t>
          </a:r>
          <a:endParaRPr lang="en-US" sz="2500" kern="1200"/>
        </a:p>
      </dsp:txBody>
      <dsp:txXfrm>
        <a:off x="1769120" y="1915286"/>
        <a:ext cx="3376858" cy="1531705"/>
      </dsp:txXfrm>
    </dsp:sp>
    <dsp:sp modelId="{6AD1789B-3C0B-4F42-9AE2-7E06D3E89A9D}">
      <dsp:nvSpPr>
        <dsp:cNvPr id="0" name=""/>
        <dsp:cNvSpPr/>
      </dsp:nvSpPr>
      <dsp:spPr>
        <a:xfrm>
          <a:off x="5145978" y="1915286"/>
          <a:ext cx="2358150" cy="153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06" tIns="162106" rIns="162106" bIns="16210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0" i="0" kern="1200"/>
            <a:t>Keeping the PSD on the agenda</a:t>
          </a:r>
          <a:endParaRPr lang="en-US" sz="1800" kern="1200"/>
        </a:p>
      </dsp:txBody>
      <dsp:txXfrm>
        <a:off x="5145978" y="1915286"/>
        <a:ext cx="2358150" cy="1531705"/>
      </dsp:txXfrm>
    </dsp:sp>
    <dsp:sp modelId="{FF2ACDD8-48FF-434A-86C3-4A6839AC76BF}">
      <dsp:nvSpPr>
        <dsp:cNvPr id="0" name=""/>
        <dsp:cNvSpPr/>
      </dsp:nvSpPr>
      <dsp:spPr>
        <a:xfrm>
          <a:off x="0" y="3829918"/>
          <a:ext cx="7504129" cy="153170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C97FB-E752-461C-9F20-D764C050B79B}">
      <dsp:nvSpPr>
        <dsp:cNvPr id="0" name=""/>
        <dsp:cNvSpPr/>
      </dsp:nvSpPr>
      <dsp:spPr>
        <a:xfrm>
          <a:off x="463340" y="4174552"/>
          <a:ext cx="842438" cy="8424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33188-BE4F-43F7-AD6D-D30D4CF7B839}">
      <dsp:nvSpPr>
        <dsp:cNvPr id="0" name=""/>
        <dsp:cNvSpPr/>
      </dsp:nvSpPr>
      <dsp:spPr>
        <a:xfrm>
          <a:off x="1769120" y="3829918"/>
          <a:ext cx="5735008" cy="153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106" tIns="162106" rIns="162106" bIns="16210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b="0" i="0" kern="1200"/>
            <a:t>Identify public agencies to work with</a:t>
          </a:r>
          <a:endParaRPr lang="en-US" sz="2500" kern="1200"/>
        </a:p>
      </dsp:txBody>
      <dsp:txXfrm>
        <a:off x="1769120" y="3829918"/>
        <a:ext cx="5735008" cy="15317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629B9-26F9-49C2-827E-7A3DB996A95C}">
      <dsp:nvSpPr>
        <dsp:cNvPr id="0" name=""/>
        <dsp:cNvSpPr/>
      </dsp:nvSpPr>
      <dsp:spPr>
        <a:xfrm>
          <a:off x="0" y="204682"/>
          <a:ext cx="7029449" cy="7780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63" tIns="270764" rIns="54556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/>
            <a:t>Engaged in mock and real assessments </a:t>
          </a:r>
          <a:r>
            <a:rPr lang="en-GB" sz="1300" kern="1200"/>
            <a:t>of strategies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/>
            <a:t>Tracked the learning </a:t>
          </a:r>
          <a:r>
            <a:rPr lang="en-GB" sz="1300" kern="1200"/>
            <a:t>from the approaches tested</a:t>
          </a:r>
          <a:endParaRPr lang="en-US" sz="1300" kern="1200"/>
        </a:p>
      </dsp:txBody>
      <dsp:txXfrm>
        <a:off x="0" y="204682"/>
        <a:ext cx="7029449" cy="778050"/>
      </dsp:txXfrm>
    </dsp:sp>
    <dsp:sp modelId="{4C8AD9A0-5AD2-41E7-8926-C8EA675A4068}">
      <dsp:nvSpPr>
        <dsp:cNvPr id="0" name=""/>
        <dsp:cNvSpPr/>
      </dsp:nvSpPr>
      <dsp:spPr>
        <a:xfrm>
          <a:off x="351472" y="12802"/>
          <a:ext cx="492061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988" tIns="0" rIns="18598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Assessments</a:t>
          </a:r>
          <a:endParaRPr lang="en-US" sz="1300" kern="1200"/>
        </a:p>
      </dsp:txBody>
      <dsp:txXfrm>
        <a:off x="370206" y="31536"/>
        <a:ext cx="4883146" cy="346292"/>
      </dsp:txXfrm>
    </dsp:sp>
    <dsp:sp modelId="{E5369342-AA20-420D-8CF5-6FE6A6834631}">
      <dsp:nvSpPr>
        <dsp:cNvPr id="0" name=""/>
        <dsp:cNvSpPr/>
      </dsp:nvSpPr>
      <dsp:spPr>
        <a:xfrm>
          <a:off x="0" y="1244812"/>
          <a:ext cx="7029449" cy="11875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63" tIns="270764" rIns="54556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/>
            <a:t>Produced a video </a:t>
          </a:r>
          <a:r>
            <a:rPr lang="en-GB" sz="1300" kern="1200"/>
            <a:t>[link to video]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/>
            <a:t>Produced a Toolkit </a:t>
          </a:r>
          <a:r>
            <a:rPr lang="en-GB" sz="1300" kern="1200"/>
            <a:t>[picture of the toolkit]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</dsp:txBody>
      <dsp:txXfrm>
        <a:off x="0" y="1244812"/>
        <a:ext cx="7029449" cy="1187550"/>
      </dsp:txXfrm>
    </dsp:sp>
    <dsp:sp modelId="{D9616C99-36B0-414C-8679-83FC65CC7EE2}">
      <dsp:nvSpPr>
        <dsp:cNvPr id="0" name=""/>
        <dsp:cNvSpPr/>
      </dsp:nvSpPr>
      <dsp:spPr>
        <a:xfrm>
          <a:off x="351472" y="1052932"/>
          <a:ext cx="492061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988" tIns="0" rIns="18598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Resources</a:t>
          </a:r>
          <a:endParaRPr lang="en-US" sz="1300" kern="1200"/>
        </a:p>
      </dsp:txBody>
      <dsp:txXfrm>
        <a:off x="370206" y="1071666"/>
        <a:ext cx="4883146" cy="346292"/>
      </dsp:txXfrm>
    </dsp:sp>
    <dsp:sp modelId="{4EA2EB14-B796-4AA8-9F0D-8692D2E831B2}">
      <dsp:nvSpPr>
        <dsp:cNvPr id="0" name=""/>
        <dsp:cNvSpPr/>
      </dsp:nvSpPr>
      <dsp:spPr>
        <a:xfrm>
          <a:off x="0" y="2694442"/>
          <a:ext cx="7029449" cy="7371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63" tIns="270764" rIns="54556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Convened and supported a collaborative forum to </a:t>
          </a:r>
          <a:r>
            <a:rPr lang="en-US" sz="1300" b="1" kern="1200"/>
            <a:t>support implementation of the public sector </a:t>
          </a:r>
          <a:r>
            <a:rPr lang="en-US" sz="1300" kern="1200"/>
            <a:t>duty in Galway City</a:t>
          </a:r>
        </a:p>
      </dsp:txBody>
      <dsp:txXfrm>
        <a:off x="0" y="2694442"/>
        <a:ext cx="7029449" cy="737100"/>
      </dsp:txXfrm>
    </dsp:sp>
    <dsp:sp modelId="{7C55D5E3-358E-438D-A58E-CE76192F7F09}">
      <dsp:nvSpPr>
        <dsp:cNvPr id="0" name=""/>
        <dsp:cNvSpPr/>
      </dsp:nvSpPr>
      <dsp:spPr>
        <a:xfrm>
          <a:off x="351472" y="2502562"/>
          <a:ext cx="492061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988" tIns="0" rIns="18598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Collaborative Forum</a:t>
          </a:r>
          <a:endParaRPr lang="en-US" sz="1300" kern="1200"/>
        </a:p>
      </dsp:txBody>
      <dsp:txXfrm>
        <a:off x="370206" y="2521296"/>
        <a:ext cx="4883146" cy="346292"/>
      </dsp:txXfrm>
    </dsp:sp>
    <dsp:sp modelId="{D0BB6526-FFB4-4642-8908-C8F2D9D04AC3}">
      <dsp:nvSpPr>
        <dsp:cNvPr id="0" name=""/>
        <dsp:cNvSpPr/>
      </dsp:nvSpPr>
      <dsp:spPr>
        <a:xfrm>
          <a:off x="0" y="3693622"/>
          <a:ext cx="7029449" cy="1351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563" tIns="270764" rIns="54556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End of Project Seminar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Following the project </a:t>
          </a:r>
          <a:r>
            <a:rPr lang="en-US" sz="1300" b="1" kern="1200"/>
            <a:t>continued to develop, support and facilitate the Civil Society Panel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To </a:t>
          </a:r>
          <a:r>
            <a:rPr lang="en-US" sz="1300" b="1" kern="1200"/>
            <a:t>incorporate the learning </a:t>
          </a:r>
          <a:r>
            <a:rPr lang="en-US" sz="1300" kern="1200"/>
            <a:t>from the project into future human rights assessments</a:t>
          </a:r>
        </a:p>
      </dsp:txBody>
      <dsp:txXfrm>
        <a:off x="0" y="3693622"/>
        <a:ext cx="7029449" cy="1351350"/>
      </dsp:txXfrm>
    </dsp:sp>
    <dsp:sp modelId="{A0A43FF6-7968-4395-920C-8537F1173DCA}">
      <dsp:nvSpPr>
        <dsp:cNvPr id="0" name=""/>
        <dsp:cNvSpPr/>
      </dsp:nvSpPr>
      <dsp:spPr>
        <a:xfrm>
          <a:off x="351472" y="3501742"/>
          <a:ext cx="492061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988" tIns="0" rIns="18598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Legacy</a:t>
          </a:r>
          <a:endParaRPr lang="en-US" sz="1300" kern="1200"/>
        </a:p>
      </dsp:txBody>
      <dsp:txXfrm>
        <a:off x="370206" y="3520476"/>
        <a:ext cx="4883146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760D6-5DDF-48E1-B64D-C349BBE5E04A}">
      <dsp:nvSpPr>
        <dsp:cNvPr id="0" name=""/>
        <dsp:cNvSpPr/>
      </dsp:nvSpPr>
      <dsp:spPr>
        <a:xfrm>
          <a:off x="0" y="375588"/>
          <a:ext cx="637621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C68199-8225-472D-B7CB-785A2FC92765}">
      <dsp:nvSpPr>
        <dsp:cNvPr id="0" name=""/>
        <dsp:cNvSpPr/>
      </dsp:nvSpPr>
      <dsp:spPr>
        <a:xfrm>
          <a:off x="0" y="688"/>
          <a:ext cx="6376219" cy="112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b="1" kern="1200"/>
            <a:t>1. A Civil Society Panel is a good way to proceed </a:t>
          </a:r>
          <a:r>
            <a:rPr lang="en-IE" sz="2100" kern="1200"/>
            <a:t>to build a platform of people with lived experience </a:t>
          </a:r>
          <a:endParaRPr lang="en-US" sz="2100" kern="1200"/>
        </a:p>
      </dsp:txBody>
      <dsp:txXfrm>
        <a:off x="0" y="688"/>
        <a:ext cx="6376219" cy="1127484"/>
      </dsp:txXfrm>
    </dsp:sp>
    <dsp:sp modelId="{DDBAF629-E2E1-410D-A016-4873A713BE02}">
      <dsp:nvSpPr>
        <dsp:cNvPr id="0" name=""/>
        <dsp:cNvSpPr/>
      </dsp:nvSpPr>
      <dsp:spPr>
        <a:xfrm>
          <a:off x="0" y="1128172"/>
          <a:ext cx="637621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354534-5027-4B96-9DE9-89C713FFDDB0}">
      <dsp:nvSpPr>
        <dsp:cNvPr id="0" name=""/>
        <dsp:cNvSpPr/>
      </dsp:nvSpPr>
      <dsp:spPr>
        <a:xfrm>
          <a:off x="0" y="1128172"/>
          <a:ext cx="6376219" cy="112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2. </a:t>
          </a:r>
          <a:r>
            <a:rPr lang="en-IE" sz="2100" b="1" kern="1200"/>
            <a:t>Training and capacity building is essential</a:t>
          </a:r>
          <a:endParaRPr lang="en-US" sz="2100" kern="1200"/>
        </a:p>
      </dsp:txBody>
      <dsp:txXfrm>
        <a:off x="0" y="1128172"/>
        <a:ext cx="6376219" cy="1127484"/>
      </dsp:txXfrm>
    </dsp:sp>
    <dsp:sp modelId="{6E16CE7F-CAA9-49BF-AEC7-C95DED76C03C}">
      <dsp:nvSpPr>
        <dsp:cNvPr id="0" name=""/>
        <dsp:cNvSpPr/>
      </dsp:nvSpPr>
      <dsp:spPr>
        <a:xfrm>
          <a:off x="0" y="2255656"/>
          <a:ext cx="637621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FC7ECA-61F0-4AA1-9F45-01302DA67FCF}">
      <dsp:nvSpPr>
        <dsp:cNvPr id="0" name=""/>
        <dsp:cNvSpPr/>
      </dsp:nvSpPr>
      <dsp:spPr>
        <a:xfrm>
          <a:off x="0" y="2255656"/>
          <a:ext cx="6376219" cy="112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3. Numbers on the panel don’t matter. Important is that </a:t>
          </a:r>
          <a:r>
            <a:rPr lang="en-IE" sz="2100" b="1" kern="1200"/>
            <a:t>all (or at least most) grounds are represented </a:t>
          </a:r>
          <a:endParaRPr lang="en-US" sz="2100" kern="1200"/>
        </a:p>
      </dsp:txBody>
      <dsp:txXfrm>
        <a:off x="0" y="2255656"/>
        <a:ext cx="6376219" cy="1127484"/>
      </dsp:txXfrm>
    </dsp:sp>
    <dsp:sp modelId="{A87A71F8-317E-430E-A7E8-01C545264BB9}">
      <dsp:nvSpPr>
        <dsp:cNvPr id="0" name=""/>
        <dsp:cNvSpPr/>
      </dsp:nvSpPr>
      <dsp:spPr>
        <a:xfrm>
          <a:off x="0" y="3383141"/>
          <a:ext cx="637621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CA0538-F1F7-42B2-A69D-5E14D4C5A5DD}">
      <dsp:nvSpPr>
        <dsp:cNvPr id="0" name=""/>
        <dsp:cNvSpPr/>
      </dsp:nvSpPr>
      <dsp:spPr>
        <a:xfrm>
          <a:off x="0" y="3383141"/>
          <a:ext cx="6376219" cy="112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4. Panel members participating in assessments </a:t>
          </a:r>
          <a:r>
            <a:rPr lang="en-IE" sz="2100" b="1" kern="1200"/>
            <a:t>should be reimbursed for their voluntary time </a:t>
          </a:r>
          <a:r>
            <a:rPr lang="en-IE" sz="2100" kern="1200"/>
            <a:t>(through payment or  vouchers). </a:t>
          </a:r>
          <a:endParaRPr lang="en-US" sz="2100" kern="1200"/>
        </a:p>
      </dsp:txBody>
      <dsp:txXfrm>
        <a:off x="0" y="3383141"/>
        <a:ext cx="6376219" cy="1127484"/>
      </dsp:txXfrm>
    </dsp:sp>
    <dsp:sp modelId="{8E55D1A5-E52F-4452-B926-C246867E3263}">
      <dsp:nvSpPr>
        <dsp:cNvPr id="0" name=""/>
        <dsp:cNvSpPr/>
      </dsp:nvSpPr>
      <dsp:spPr>
        <a:xfrm>
          <a:off x="0" y="4510625"/>
          <a:ext cx="637621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362E90-1CF4-46B7-8F0C-7FAC58AEACFB}">
      <dsp:nvSpPr>
        <dsp:cNvPr id="0" name=""/>
        <dsp:cNvSpPr/>
      </dsp:nvSpPr>
      <dsp:spPr>
        <a:xfrm>
          <a:off x="0" y="4510625"/>
          <a:ext cx="6376219" cy="112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5. Make sure to have the </a:t>
          </a:r>
          <a:r>
            <a:rPr lang="en-IE" sz="2100" b="1" kern="1200"/>
            <a:t>documentation in time </a:t>
          </a:r>
          <a:r>
            <a:rPr lang="en-IE" sz="2100" kern="1200"/>
            <a:t>for all panel members to read in  advance.</a:t>
          </a:r>
          <a:endParaRPr lang="en-US" sz="2100" kern="1200"/>
        </a:p>
      </dsp:txBody>
      <dsp:txXfrm>
        <a:off x="0" y="4510625"/>
        <a:ext cx="6376219" cy="11274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D8E21-6693-4551-A51C-F41836BF65F6}">
      <dsp:nvSpPr>
        <dsp:cNvPr id="0" name=""/>
        <dsp:cNvSpPr/>
      </dsp:nvSpPr>
      <dsp:spPr>
        <a:xfrm>
          <a:off x="0" y="716"/>
          <a:ext cx="626350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F87BEC-44CC-4755-9EB3-FE75E4A7F486}">
      <dsp:nvSpPr>
        <dsp:cNvPr id="0" name=""/>
        <dsp:cNvSpPr/>
      </dsp:nvSpPr>
      <dsp:spPr>
        <a:xfrm>
          <a:off x="0" y="716"/>
          <a:ext cx="6263508" cy="117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spc="26">
              <a:latin typeface="Calibri"/>
              <a:cs typeface="Calibri"/>
            </a:rPr>
            <a:t>6.</a:t>
          </a:r>
          <a:r>
            <a:rPr lang="en-IE" sz="2000" kern="1200" spc="144">
              <a:latin typeface="Calibri"/>
              <a:cs typeface="Calibri"/>
            </a:rPr>
            <a:t> </a:t>
          </a:r>
          <a:r>
            <a:rPr lang="en-IE" sz="2000" b="1" kern="1200" spc="96">
              <a:latin typeface="Calibri"/>
              <a:cs typeface="Calibri"/>
            </a:rPr>
            <a:t>Seek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55">
              <a:latin typeface="Calibri"/>
              <a:cs typeface="Calibri"/>
            </a:rPr>
            <a:t>follow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115">
              <a:latin typeface="Calibri"/>
              <a:cs typeface="Calibri"/>
            </a:rPr>
            <a:t>up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99">
              <a:latin typeface="Calibri"/>
              <a:cs typeface="Calibri"/>
            </a:rPr>
            <a:t>meetings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80">
              <a:latin typeface="Calibri"/>
              <a:cs typeface="Calibri"/>
            </a:rPr>
            <a:t>or ask for </a:t>
          </a:r>
          <a:r>
            <a:rPr lang="en-IE" sz="2000" b="1" kern="1200" spc="103">
              <a:latin typeface="Calibri"/>
              <a:cs typeface="Calibri"/>
            </a:rPr>
            <a:t>documents</a:t>
          </a:r>
          <a:r>
            <a:rPr lang="en-IE" sz="2000" b="1" kern="1200" spc="26">
              <a:latin typeface="Calibri"/>
              <a:cs typeface="Calibri"/>
            </a:rPr>
            <a:t> </a:t>
          </a:r>
          <a:r>
            <a:rPr lang="en-IE" sz="2000" kern="1200" spc="55">
              <a:latin typeface="Calibri"/>
              <a:cs typeface="Calibri"/>
            </a:rPr>
            <a:t>to</a:t>
          </a:r>
          <a:r>
            <a:rPr lang="en-IE" sz="2000" kern="1200" spc="26">
              <a:latin typeface="Calibri"/>
              <a:cs typeface="Calibri"/>
            </a:rPr>
            <a:t> </a:t>
          </a:r>
          <a:r>
            <a:rPr lang="en-IE" sz="2000" kern="1200" spc="115">
              <a:latin typeface="Calibri"/>
              <a:cs typeface="Calibri"/>
            </a:rPr>
            <a:t>make</a:t>
          </a:r>
          <a:r>
            <a:rPr lang="en-IE" sz="2000" kern="1200" spc="26">
              <a:latin typeface="Calibri"/>
              <a:cs typeface="Calibri"/>
            </a:rPr>
            <a:t> </a:t>
          </a:r>
          <a:r>
            <a:rPr lang="en-IE" sz="2000" kern="1200" spc="73">
              <a:latin typeface="Calibri"/>
              <a:cs typeface="Calibri"/>
            </a:rPr>
            <a:t>sure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71">
              <a:latin typeface="Calibri"/>
              <a:cs typeface="Calibri"/>
            </a:rPr>
            <a:t>your</a:t>
          </a:r>
          <a:r>
            <a:rPr lang="en-IE" sz="2000" kern="1200" spc="26">
              <a:latin typeface="Calibri"/>
              <a:cs typeface="Calibri"/>
            </a:rPr>
            <a:t> </a:t>
          </a:r>
          <a:r>
            <a:rPr lang="en-IE" sz="2000" kern="1200" spc="87">
              <a:latin typeface="Calibri"/>
              <a:cs typeface="Calibri"/>
            </a:rPr>
            <a:t>concerns</a:t>
          </a:r>
          <a:r>
            <a:rPr lang="en-IE" sz="2000" kern="1200" spc="26">
              <a:latin typeface="Calibri"/>
              <a:cs typeface="Calibri"/>
            </a:rPr>
            <a:t> </a:t>
          </a:r>
          <a:r>
            <a:rPr lang="en-IE" sz="2000" kern="1200" spc="80">
              <a:latin typeface="Calibri"/>
              <a:cs typeface="Calibri"/>
            </a:rPr>
            <a:t>have</a:t>
          </a:r>
          <a:r>
            <a:rPr lang="en-IE" sz="2000" kern="1200" spc="26">
              <a:latin typeface="Calibri"/>
              <a:cs typeface="Calibri"/>
            </a:rPr>
            <a:t> </a:t>
          </a:r>
          <a:r>
            <a:rPr lang="en-IE" sz="2000" kern="1200" spc="99">
              <a:latin typeface="Calibri"/>
              <a:cs typeface="Calibri"/>
            </a:rPr>
            <a:t>been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64">
              <a:latin typeface="Calibri"/>
              <a:cs typeface="Calibri"/>
            </a:rPr>
            <a:t>incorporated.</a:t>
          </a:r>
          <a:endParaRPr lang="en-US" sz="2000" kern="1200"/>
        </a:p>
      </dsp:txBody>
      <dsp:txXfrm>
        <a:off x="0" y="716"/>
        <a:ext cx="6263508" cy="1174412"/>
      </dsp:txXfrm>
    </dsp:sp>
    <dsp:sp modelId="{640ACCF4-61B6-4E2A-A28F-F2DFF2E76022}">
      <dsp:nvSpPr>
        <dsp:cNvPr id="0" name=""/>
        <dsp:cNvSpPr/>
      </dsp:nvSpPr>
      <dsp:spPr>
        <a:xfrm>
          <a:off x="0" y="1175129"/>
          <a:ext cx="626350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5459EC-917A-4E31-B146-344E7466762E}">
      <dsp:nvSpPr>
        <dsp:cNvPr id="0" name=""/>
        <dsp:cNvSpPr/>
      </dsp:nvSpPr>
      <dsp:spPr>
        <a:xfrm>
          <a:off x="0" y="1175129"/>
          <a:ext cx="6263508" cy="117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/>
            <a:t>7. </a:t>
          </a:r>
          <a:r>
            <a:rPr lang="en-IE" sz="2000" b="1" kern="1200" spc="71">
              <a:latin typeface="Calibri"/>
              <a:cs typeface="Calibri"/>
            </a:rPr>
            <a:t>Start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64">
              <a:latin typeface="Calibri"/>
              <a:cs typeface="Calibri"/>
            </a:rPr>
            <a:t>small.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kern="1200" spc="32">
              <a:latin typeface="Calibri"/>
              <a:cs typeface="Calibri"/>
            </a:rPr>
            <a:t>If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83">
              <a:latin typeface="Calibri"/>
              <a:cs typeface="Calibri"/>
            </a:rPr>
            <a:t>a</a:t>
          </a:r>
          <a:r>
            <a:rPr lang="en-IE" sz="2000" kern="1200" spc="26">
              <a:latin typeface="Calibri"/>
              <a:cs typeface="Calibri"/>
            </a:rPr>
            <a:t> </a:t>
          </a:r>
          <a:r>
            <a:rPr lang="en-IE" sz="2000" kern="1200" spc="90">
              <a:latin typeface="Calibri"/>
              <a:cs typeface="Calibri"/>
            </a:rPr>
            <a:t>Public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106">
              <a:latin typeface="Calibri"/>
              <a:cs typeface="Calibri"/>
            </a:rPr>
            <a:t>Body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51">
              <a:latin typeface="Calibri"/>
              <a:cs typeface="Calibri"/>
            </a:rPr>
            <a:t>is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93">
              <a:latin typeface="Calibri"/>
              <a:cs typeface="Calibri"/>
            </a:rPr>
            <a:t>developing a </a:t>
          </a:r>
          <a:r>
            <a:rPr lang="en-IE" sz="2000" kern="1200" spc="87">
              <a:latin typeface="Calibri"/>
              <a:cs typeface="Calibri"/>
            </a:rPr>
            <a:t>plan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90">
              <a:latin typeface="Calibri"/>
              <a:cs typeface="Calibri"/>
            </a:rPr>
            <a:t>approach</a:t>
          </a:r>
          <a:r>
            <a:rPr lang="en-IE" sz="2000" kern="1200" spc="26">
              <a:latin typeface="Calibri"/>
              <a:cs typeface="Calibri"/>
            </a:rPr>
            <a:t> </a:t>
          </a:r>
          <a:r>
            <a:rPr lang="en-IE" sz="2000" kern="1200" spc="112">
              <a:latin typeface="Calibri"/>
              <a:cs typeface="Calibri"/>
            </a:rPr>
            <a:t>them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106">
              <a:latin typeface="Calibri"/>
              <a:cs typeface="Calibri"/>
            </a:rPr>
            <a:t>and</a:t>
          </a:r>
          <a:r>
            <a:rPr lang="en-IE" sz="2000" kern="1200" spc="26">
              <a:latin typeface="Calibri"/>
              <a:cs typeface="Calibri"/>
            </a:rPr>
            <a:t> </a:t>
          </a:r>
          <a:r>
            <a:rPr lang="en-IE" sz="2000" kern="1200" spc="77">
              <a:latin typeface="Calibri"/>
              <a:cs typeface="Calibri"/>
            </a:rPr>
            <a:t>see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26">
              <a:latin typeface="Calibri"/>
              <a:cs typeface="Calibri"/>
            </a:rPr>
            <a:t>if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77">
              <a:latin typeface="Calibri"/>
              <a:cs typeface="Calibri"/>
            </a:rPr>
            <a:t>they</a:t>
          </a:r>
          <a:r>
            <a:rPr lang="en-IE" sz="2000" kern="1200" spc="26">
              <a:latin typeface="Calibri"/>
              <a:cs typeface="Calibri"/>
            </a:rPr>
            <a:t> </a:t>
          </a:r>
          <a:r>
            <a:rPr lang="en-IE" sz="2000" kern="1200" spc="90">
              <a:latin typeface="Calibri"/>
              <a:cs typeface="Calibri"/>
            </a:rPr>
            <a:t>would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99">
              <a:latin typeface="Calibri"/>
              <a:cs typeface="Calibri"/>
            </a:rPr>
            <a:t>be</a:t>
          </a:r>
          <a:r>
            <a:rPr lang="en-IE" sz="2000" kern="1200" spc="26">
              <a:latin typeface="Calibri"/>
              <a:cs typeface="Calibri"/>
            </a:rPr>
            <a:t> </a:t>
          </a:r>
          <a:r>
            <a:rPr lang="en-IE" sz="2000" kern="1200" spc="73">
              <a:latin typeface="Calibri"/>
              <a:cs typeface="Calibri"/>
            </a:rPr>
            <a:t>willing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55">
              <a:latin typeface="Calibri"/>
              <a:cs typeface="Calibri"/>
            </a:rPr>
            <a:t>to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115">
              <a:latin typeface="Calibri"/>
              <a:cs typeface="Calibri"/>
            </a:rPr>
            <a:t>engage</a:t>
          </a:r>
          <a:r>
            <a:rPr lang="en-IE" sz="2000" kern="1200" spc="26">
              <a:latin typeface="Calibri"/>
              <a:cs typeface="Calibri"/>
            </a:rPr>
            <a:t> </a:t>
          </a:r>
          <a:r>
            <a:rPr lang="en-IE" sz="2000" kern="1200" spc="80">
              <a:latin typeface="Calibri"/>
              <a:cs typeface="Calibri"/>
            </a:rPr>
            <a:t>with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80">
              <a:latin typeface="Calibri"/>
              <a:cs typeface="Calibri"/>
            </a:rPr>
            <a:t>you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96">
              <a:latin typeface="Calibri"/>
              <a:cs typeface="Calibri"/>
            </a:rPr>
            <a:t>on</a:t>
          </a:r>
          <a:r>
            <a:rPr lang="en-IE" sz="2000" kern="1200" spc="26">
              <a:latin typeface="Calibri"/>
              <a:cs typeface="Calibri"/>
            </a:rPr>
            <a:t> </a:t>
          </a:r>
          <a:r>
            <a:rPr lang="en-IE" sz="2000" kern="1200" spc="83">
              <a:latin typeface="Calibri"/>
              <a:cs typeface="Calibri"/>
            </a:rPr>
            <a:t>the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64">
              <a:latin typeface="Calibri"/>
              <a:cs typeface="Calibri"/>
            </a:rPr>
            <a:t>Duty.</a:t>
          </a:r>
          <a:endParaRPr lang="en-US" sz="2000" kern="1200"/>
        </a:p>
      </dsp:txBody>
      <dsp:txXfrm>
        <a:off x="0" y="1175129"/>
        <a:ext cx="6263508" cy="1174412"/>
      </dsp:txXfrm>
    </dsp:sp>
    <dsp:sp modelId="{F6541779-CC8F-4AF0-81CD-A93ADE454867}">
      <dsp:nvSpPr>
        <dsp:cNvPr id="0" name=""/>
        <dsp:cNvSpPr/>
      </dsp:nvSpPr>
      <dsp:spPr>
        <a:xfrm>
          <a:off x="0" y="2349541"/>
          <a:ext cx="626350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F9565D-9192-4986-B48B-301D65A21C4D}">
      <dsp:nvSpPr>
        <dsp:cNvPr id="0" name=""/>
        <dsp:cNvSpPr/>
      </dsp:nvSpPr>
      <dsp:spPr>
        <a:xfrm>
          <a:off x="0" y="2349541"/>
          <a:ext cx="6263508" cy="117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/>
            <a:t>8.</a:t>
          </a:r>
          <a:r>
            <a:rPr lang="en-IE" sz="2000" kern="1200" spc="77">
              <a:latin typeface="Calibri"/>
              <a:cs typeface="Calibri"/>
            </a:rPr>
            <a:t> Start with </a:t>
          </a:r>
          <a:r>
            <a:rPr lang="en-IE" sz="2000" kern="1200" spc="73">
              <a:latin typeface="Calibri"/>
              <a:cs typeface="Calibri"/>
            </a:rPr>
            <a:t>looking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67">
              <a:latin typeface="Calibri"/>
              <a:cs typeface="Calibri"/>
            </a:rPr>
            <a:t>at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83">
              <a:latin typeface="Calibri"/>
              <a:cs typeface="Calibri"/>
            </a:rPr>
            <a:t>the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77">
              <a:latin typeface="Calibri"/>
              <a:cs typeface="Calibri"/>
            </a:rPr>
            <a:t>functions</a:t>
          </a:r>
          <a:r>
            <a:rPr lang="en-IE" sz="2000" kern="1200">
              <a:latin typeface="Calibri"/>
              <a:cs typeface="Calibri"/>
            </a:rPr>
            <a:t> </a:t>
          </a:r>
          <a:r>
            <a:rPr lang="en-IE" sz="2000" kern="1200" spc="51">
              <a:latin typeface="Calibri"/>
              <a:cs typeface="Calibri"/>
            </a:rPr>
            <a:t>of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83">
              <a:latin typeface="Calibri"/>
              <a:cs typeface="Calibri"/>
            </a:rPr>
            <a:t>the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71">
              <a:latin typeface="Calibri"/>
              <a:cs typeface="Calibri"/>
            </a:rPr>
            <a:t>Body,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83">
              <a:latin typeface="Calibri"/>
              <a:cs typeface="Calibri"/>
            </a:rPr>
            <a:t>discuss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83">
              <a:latin typeface="Calibri"/>
              <a:cs typeface="Calibri"/>
            </a:rPr>
            <a:t>the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71">
              <a:latin typeface="Calibri"/>
              <a:cs typeface="Calibri"/>
            </a:rPr>
            <a:t>equality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106">
              <a:latin typeface="Calibri"/>
              <a:cs typeface="Calibri"/>
            </a:rPr>
            <a:t>and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125">
              <a:latin typeface="Calibri"/>
              <a:cs typeface="Calibri"/>
            </a:rPr>
            <a:t>human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77">
              <a:latin typeface="Calibri"/>
              <a:cs typeface="Calibri"/>
            </a:rPr>
            <a:t>rights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77">
              <a:latin typeface="Calibri"/>
              <a:cs typeface="Calibri"/>
            </a:rPr>
            <a:t>implications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51">
              <a:latin typeface="Calibri"/>
              <a:cs typeface="Calibri"/>
            </a:rPr>
            <a:t>of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93">
              <a:latin typeface="Calibri"/>
              <a:cs typeface="Calibri"/>
            </a:rPr>
            <a:t>each</a:t>
          </a:r>
          <a:r>
            <a:rPr lang="en-IE" sz="2000" kern="1200" spc="29">
              <a:latin typeface="Calibri"/>
              <a:cs typeface="Calibri"/>
            </a:rPr>
            <a:t> </a:t>
          </a:r>
          <a:r>
            <a:rPr lang="en-IE" sz="2000" kern="1200" spc="80">
              <a:latin typeface="Calibri"/>
              <a:cs typeface="Calibri"/>
            </a:rPr>
            <a:t>function </a:t>
          </a:r>
          <a:r>
            <a:rPr lang="en-IE" sz="2000" kern="1200" spc="106">
              <a:latin typeface="Calibri"/>
              <a:cs typeface="Calibri"/>
            </a:rPr>
            <a:t>and</a:t>
          </a:r>
          <a:r>
            <a:rPr lang="en-IE" sz="2000" kern="1200" spc="26">
              <a:latin typeface="Calibri"/>
              <a:cs typeface="Calibri"/>
            </a:rPr>
            <a:t> </a:t>
          </a:r>
          <a:r>
            <a:rPr lang="en-IE" sz="2000" kern="1200" spc="90">
              <a:latin typeface="Calibri"/>
              <a:cs typeface="Calibri"/>
            </a:rPr>
            <a:t>then</a:t>
          </a:r>
          <a:r>
            <a:rPr lang="en-IE" sz="2000" kern="1200" spc="26">
              <a:latin typeface="Calibri"/>
              <a:cs typeface="Calibri"/>
            </a:rPr>
            <a:t> </a:t>
          </a:r>
          <a:r>
            <a:rPr lang="en-IE" sz="2000" kern="1200" spc="64">
              <a:latin typeface="Calibri"/>
              <a:cs typeface="Calibri"/>
            </a:rPr>
            <a:t>link to organisational values</a:t>
          </a:r>
          <a:r>
            <a:rPr lang="en-IE" sz="2000" kern="1200" spc="55">
              <a:latin typeface="Calibri"/>
              <a:cs typeface="Calibri"/>
            </a:rPr>
            <a:t>.</a:t>
          </a:r>
          <a:r>
            <a:rPr lang="en-IE" sz="2000" kern="1200"/>
            <a:t> </a:t>
          </a:r>
          <a:endParaRPr lang="en-US" sz="2000" kern="1200"/>
        </a:p>
      </dsp:txBody>
      <dsp:txXfrm>
        <a:off x="0" y="2349541"/>
        <a:ext cx="6263508" cy="1174412"/>
      </dsp:txXfrm>
    </dsp:sp>
    <dsp:sp modelId="{50500518-7506-4F1E-97C5-0C91CEE716BD}">
      <dsp:nvSpPr>
        <dsp:cNvPr id="0" name=""/>
        <dsp:cNvSpPr/>
      </dsp:nvSpPr>
      <dsp:spPr>
        <a:xfrm>
          <a:off x="0" y="3523953"/>
          <a:ext cx="626350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74B0B8-1D16-4991-AFE3-D0DCBDFC76CB}">
      <dsp:nvSpPr>
        <dsp:cNvPr id="0" name=""/>
        <dsp:cNvSpPr/>
      </dsp:nvSpPr>
      <dsp:spPr>
        <a:xfrm>
          <a:off x="0" y="3523953"/>
          <a:ext cx="6263508" cy="117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/>
            <a:t>9.</a:t>
          </a:r>
          <a:r>
            <a:rPr lang="en-IE" sz="2000" b="1" kern="1200" spc="73">
              <a:latin typeface="Calibri"/>
              <a:cs typeface="Calibri"/>
            </a:rPr>
            <a:t> There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87">
              <a:latin typeface="Calibri"/>
              <a:cs typeface="Calibri"/>
            </a:rPr>
            <a:t>remains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83">
              <a:latin typeface="Calibri"/>
              <a:cs typeface="Calibri"/>
            </a:rPr>
            <a:t>a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80">
              <a:latin typeface="Calibri"/>
              <a:cs typeface="Calibri"/>
            </a:rPr>
            <a:t>lack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51">
              <a:latin typeface="Calibri"/>
              <a:cs typeface="Calibri"/>
            </a:rPr>
            <a:t>of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80">
              <a:latin typeface="Calibri"/>
              <a:cs typeface="Calibri"/>
            </a:rPr>
            <a:t>awareness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51">
              <a:latin typeface="Calibri"/>
              <a:cs typeface="Calibri"/>
            </a:rPr>
            <a:t>of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83">
              <a:latin typeface="Calibri"/>
              <a:cs typeface="Calibri"/>
            </a:rPr>
            <a:t>the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96">
              <a:latin typeface="Calibri"/>
              <a:cs typeface="Calibri"/>
            </a:rPr>
            <a:t>Duty</a:t>
          </a:r>
          <a:r>
            <a:rPr lang="en-IE" sz="2000" b="1" kern="1200" spc="26">
              <a:latin typeface="Calibri"/>
              <a:cs typeface="Calibri"/>
            </a:rPr>
            <a:t> </a:t>
          </a:r>
          <a:r>
            <a:rPr lang="en-IE" sz="2000" b="1" kern="1200" spc="109">
              <a:latin typeface="Calibri"/>
              <a:cs typeface="Calibri"/>
            </a:rPr>
            <a:t>amongst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106">
              <a:latin typeface="Calibri"/>
              <a:cs typeface="Calibri"/>
            </a:rPr>
            <a:t>some </a:t>
          </a:r>
          <a:r>
            <a:rPr lang="en-IE" sz="2000" b="1" kern="1200" spc="90">
              <a:latin typeface="Calibri"/>
              <a:cs typeface="Calibri"/>
            </a:rPr>
            <a:t>Public</a:t>
          </a:r>
          <a:r>
            <a:rPr lang="en-IE" sz="2000" b="1" kern="1200" spc="29">
              <a:latin typeface="Calibri"/>
              <a:cs typeface="Calibri"/>
            </a:rPr>
            <a:t> </a:t>
          </a:r>
          <a:r>
            <a:rPr lang="en-IE" sz="2000" b="1" kern="1200" spc="71">
              <a:latin typeface="Calibri"/>
              <a:cs typeface="Calibri"/>
            </a:rPr>
            <a:t>Bodies.</a:t>
          </a:r>
          <a:r>
            <a:rPr lang="en-IE" sz="2000" b="1" kern="1200" spc="240">
              <a:latin typeface="Calibri"/>
              <a:cs typeface="Calibri"/>
            </a:rPr>
            <a:t> </a:t>
          </a:r>
          <a:r>
            <a:rPr lang="en-IE" sz="2000" b="1" kern="1200" spc="87">
              <a:latin typeface="Calibri"/>
              <a:cs typeface="Calibri"/>
            </a:rPr>
            <a:t>We have a key role to play in changing that.</a:t>
          </a:r>
          <a:r>
            <a:rPr lang="en-IE" sz="2000" kern="1200"/>
            <a:t> </a:t>
          </a:r>
          <a:endParaRPr lang="en-US" sz="2000" kern="1200"/>
        </a:p>
      </dsp:txBody>
      <dsp:txXfrm>
        <a:off x="0" y="3523953"/>
        <a:ext cx="6263508" cy="1174412"/>
      </dsp:txXfrm>
    </dsp:sp>
    <dsp:sp modelId="{F74340FB-20CF-45AA-B747-E56BD46EB458}">
      <dsp:nvSpPr>
        <dsp:cNvPr id="0" name=""/>
        <dsp:cNvSpPr/>
      </dsp:nvSpPr>
      <dsp:spPr>
        <a:xfrm>
          <a:off x="0" y="4698365"/>
          <a:ext cx="626350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9E163D-988E-44CD-9854-A52238BDB2FA}">
      <dsp:nvSpPr>
        <dsp:cNvPr id="0" name=""/>
        <dsp:cNvSpPr/>
      </dsp:nvSpPr>
      <dsp:spPr>
        <a:xfrm>
          <a:off x="0" y="4698365"/>
          <a:ext cx="6263508" cy="117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/>
            <a:t>10. </a:t>
          </a:r>
          <a:r>
            <a:rPr lang="en-IE" sz="2000" kern="1200" spc="135">
              <a:latin typeface="Calibri"/>
              <a:cs typeface="Calibri"/>
            </a:rPr>
            <a:t>The</a:t>
          </a:r>
          <a:r>
            <a:rPr lang="en-IE" sz="2000" kern="1200" spc="45">
              <a:latin typeface="Calibri"/>
              <a:cs typeface="Calibri"/>
            </a:rPr>
            <a:t> </a:t>
          </a:r>
          <a:r>
            <a:rPr lang="en-IE" sz="2000" kern="1200" spc="100">
              <a:latin typeface="Calibri"/>
              <a:cs typeface="Calibri"/>
            </a:rPr>
            <a:t>review</a:t>
          </a:r>
          <a:r>
            <a:rPr lang="en-IE" sz="2000" kern="1200" spc="50">
              <a:latin typeface="Calibri"/>
              <a:cs typeface="Calibri"/>
            </a:rPr>
            <a:t> </a:t>
          </a:r>
          <a:r>
            <a:rPr lang="en-IE" sz="2000" kern="1200" spc="80">
              <a:latin typeface="Calibri"/>
              <a:cs typeface="Calibri"/>
            </a:rPr>
            <a:t>of</a:t>
          </a:r>
          <a:r>
            <a:rPr lang="en-IE" sz="2000" kern="1200" spc="45">
              <a:latin typeface="Calibri"/>
              <a:cs typeface="Calibri"/>
            </a:rPr>
            <a:t> </a:t>
          </a:r>
          <a:r>
            <a:rPr lang="en-IE" sz="2000" kern="1200" spc="130">
              <a:latin typeface="Calibri"/>
              <a:cs typeface="Calibri"/>
            </a:rPr>
            <a:t>the</a:t>
          </a:r>
          <a:r>
            <a:rPr lang="en-IE" sz="2000" kern="1200" spc="45">
              <a:latin typeface="Calibri"/>
              <a:cs typeface="Calibri"/>
            </a:rPr>
            <a:t> </a:t>
          </a:r>
          <a:r>
            <a:rPr lang="en-IE" sz="2000" kern="1200" spc="110">
              <a:latin typeface="Calibri"/>
              <a:cs typeface="Calibri"/>
            </a:rPr>
            <a:t>equality</a:t>
          </a:r>
          <a:r>
            <a:rPr lang="en-IE" sz="2000" kern="1200" spc="45">
              <a:latin typeface="Calibri"/>
              <a:cs typeface="Calibri"/>
            </a:rPr>
            <a:t> </a:t>
          </a:r>
          <a:r>
            <a:rPr lang="en-IE" sz="2000" kern="1200" spc="125">
              <a:latin typeface="Calibri"/>
              <a:cs typeface="Calibri"/>
            </a:rPr>
            <a:t>acts</a:t>
          </a:r>
          <a:r>
            <a:rPr lang="en-IE" sz="2000" kern="1200" spc="45">
              <a:latin typeface="Calibri"/>
              <a:cs typeface="Calibri"/>
            </a:rPr>
            <a:t> </a:t>
          </a:r>
          <a:r>
            <a:rPr lang="en-IE" sz="2000" kern="1200" spc="135">
              <a:latin typeface="Calibri"/>
              <a:cs typeface="Calibri"/>
            </a:rPr>
            <a:t>should</a:t>
          </a:r>
          <a:r>
            <a:rPr lang="en-IE" sz="2000" kern="1200" spc="40">
              <a:latin typeface="Calibri"/>
              <a:cs typeface="Calibri"/>
            </a:rPr>
            <a:t> </a:t>
          </a:r>
          <a:r>
            <a:rPr lang="en-IE" sz="2000" kern="1200" spc="135">
              <a:latin typeface="Calibri"/>
              <a:cs typeface="Calibri"/>
            </a:rPr>
            <a:t>strengthen</a:t>
          </a:r>
          <a:r>
            <a:rPr lang="en-IE" sz="2000" kern="1200" spc="45">
              <a:latin typeface="Calibri"/>
              <a:cs typeface="Calibri"/>
            </a:rPr>
            <a:t> </a:t>
          </a:r>
          <a:r>
            <a:rPr lang="en-IE" sz="2000" kern="1200" spc="125">
              <a:latin typeface="Calibri"/>
              <a:cs typeface="Calibri"/>
            </a:rPr>
            <a:t>sanctions</a:t>
          </a:r>
          <a:r>
            <a:rPr lang="en-IE" sz="2000" kern="1200" spc="45">
              <a:latin typeface="Calibri"/>
              <a:cs typeface="Calibri"/>
            </a:rPr>
            <a:t> </a:t>
          </a:r>
          <a:r>
            <a:rPr lang="en-IE" sz="2000" kern="1200" spc="110">
              <a:latin typeface="Calibri"/>
              <a:cs typeface="Calibri"/>
            </a:rPr>
            <a:t>for non-compliance</a:t>
          </a:r>
          <a:r>
            <a:rPr lang="en-IE" sz="2000" kern="1200" spc="105">
              <a:latin typeface="Calibri"/>
              <a:cs typeface="Calibri"/>
            </a:rPr>
            <a:t>.</a:t>
          </a:r>
          <a:endParaRPr lang="en-US" sz="2000" kern="1200"/>
        </a:p>
      </dsp:txBody>
      <dsp:txXfrm>
        <a:off x="0" y="4698365"/>
        <a:ext cx="6263508" cy="1174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CB467-77BA-4438-916C-3B9F1FC23EB3}">
      <dsp:nvSpPr>
        <dsp:cNvPr id="0" name=""/>
        <dsp:cNvSpPr/>
      </dsp:nvSpPr>
      <dsp:spPr>
        <a:xfrm>
          <a:off x="0" y="2729"/>
          <a:ext cx="643968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00A251-88BC-4B4D-AFA1-A890B920C216}">
      <dsp:nvSpPr>
        <dsp:cNvPr id="0" name=""/>
        <dsp:cNvSpPr/>
      </dsp:nvSpPr>
      <dsp:spPr>
        <a:xfrm>
          <a:off x="0" y="2729"/>
          <a:ext cx="6439681" cy="186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/>
            <a:t>11. </a:t>
          </a:r>
          <a:r>
            <a:rPr lang="en-IE" sz="2800" kern="1200" spc="110">
              <a:latin typeface="Calibri"/>
              <a:cs typeface="Calibri"/>
            </a:rPr>
            <a:t>Collaboration </a:t>
          </a:r>
          <a:r>
            <a:rPr lang="en-IE" sz="2800" kern="1200" spc="165">
              <a:latin typeface="Calibri"/>
              <a:cs typeface="Calibri"/>
            </a:rPr>
            <a:t>and </a:t>
          </a:r>
          <a:r>
            <a:rPr lang="en-IE" sz="2800" kern="1200" spc="130">
              <a:latin typeface="Calibri"/>
              <a:cs typeface="Calibri"/>
            </a:rPr>
            <a:t>support </a:t>
          </a:r>
          <a:r>
            <a:rPr lang="en-IE" sz="2800" kern="1200" spc="65">
              <a:latin typeface="Calibri"/>
              <a:cs typeface="Calibri"/>
            </a:rPr>
            <a:t>for </a:t>
          </a:r>
          <a:r>
            <a:rPr lang="en-IE" sz="2800" kern="1200" spc="140">
              <a:latin typeface="Calibri"/>
              <a:cs typeface="Calibri"/>
            </a:rPr>
            <a:t>Public </a:t>
          </a:r>
          <a:r>
            <a:rPr lang="en-IE" sz="2800" kern="1200" spc="120">
              <a:latin typeface="Calibri"/>
              <a:cs typeface="Calibri"/>
            </a:rPr>
            <a:t>Sector </a:t>
          </a:r>
          <a:r>
            <a:rPr lang="en-IE" sz="2800" kern="1200" spc="140">
              <a:latin typeface="Calibri"/>
              <a:cs typeface="Calibri"/>
            </a:rPr>
            <a:t>Bodies </a:t>
          </a:r>
          <a:r>
            <a:rPr lang="en-IE" sz="2800" kern="1200" spc="80">
              <a:latin typeface="Calibri"/>
              <a:cs typeface="Calibri"/>
            </a:rPr>
            <a:t>is NB</a:t>
          </a:r>
          <a:r>
            <a:rPr lang="en-IE" sz="2800" kern="1200" spc="105">
              <a:latin typeface="Calibri"/>
              <a:cs typeface="Calibri"/>
            </a:rPr>
            <a:t>. </a:t>
          </a:r>
          <a:r>
            <a:rPr lang="en-IE" sz="2800" kern="1200" spc="135">
              <a:latin typeface="Calibri"/>
              <a:cs typeface="Calibri"/>
            </a:rPr>
            <a:t>The  </a:t>
          </a:r>
          <a:r>
            <a:rPr lang="en-IE" sz="2800" kern="1200" spc="105">
              <a:latin typeface="Calibri"/>
              <a:cs typeface="Calibri"/>
            </a:rPr>
            <a:t>Collaborative</a:t>
          </a:r>
          <a:r>
            <a:rPr lang="en-IE" sz="2800" kern="1200" spc="40">
              <a:latin typeface="Calibri"/>
              <a:cs typeface="Calibri"/>
            </a:rPr>
            <a:t> </a:t>
          </a:r>
          <a:r>
            <a:rPr lang="en-IE" sz="2800" kern="1200" spc="170">
              <a:latin typeface="Calibri"/>
              <a:cs typeface="Calibri"/>
            </a:rPr>
            <a:t>Forum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160">
              <a:latin typeface="Calibri"/>
              <a:cs typeface="Calibri"/>
            </a:rPr>
            <a:t>can</a:t>
          </a:r>
          <a:r>
            <a:rPr lang="en-IE" sz="2800" kern="1200" spc="40">
              <a:latin typeface="Calibri"/>
              <a:cs typeface="Calibri"/>
            </a:rPr>
            <a:t> </a:t>
          </a:r>
          <a:r>
            <a:rPr lang="en-IE" sz="2800" kern="1200" spc="110">
              <a:latin typeface="Calibri"/>
              <a:cs typeface="Calibri"/>
            </a:rPr>
            <a:t>be </a:t>
          </a:r>
          <a:r>
            <a:rPr lang="en-IE" sz="2800" kern="1200" spc="130">
              <a:latin typeface="Calibri"/>
              <a:cs typeface="Calibri"/>
            </a:rPr>
            <a:t>a</a:t>
          </a:r>
          <a:r>
            <a:rPr lang="en-IE" sz="2800" kern="1200" spc="40">
              <a:latin typeface="Calibri"/>
              <a:cs typeface="Calibri"/>
            </a:rPr>
            <a:t> </a:t>
          </a:r>
          <a:r>
            <a:rPr lang="en-IE" sz="2800" kern="1200" spc="110">
              <a:latin typeface="Calibri"/>
              <a:cs typeface="Calibri"/>
            </a:rPr>
            <a:t>useful </a:t>
          </a:r>
          <a:r>
            <a:rPr lang="en-IE" sz="2800" kern="1200" spc="140">
              <a:latin typeface="Calibri"/>
              <a:cs typeface="Calibri"/>
            </a:rPr>
            <a:t>space</a:t>
          </a:r>
          <a:r>
            <a:rPr lang="en-IE" sz="2800" kern="1200" spc="40">
              <a:latin typeface="Calibri"/>
              <a:cs typeface="Calibri"/>
            </a:rPr>
            <a:t> </a:t>
          </a:r>
          <a:r>
            <a:rPr lang="en-IE" sz="2800" kern="1200" spc="110">
              <a:latin typeface="Calibri"/>
              <a:cs typeface="Calibri"/>
            </a:rPr>
            <a:t>in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120">
              <a:latin typeface="Calibri"/>
              <a:cs typeface="Calibri"/>
            </a:rPr>
            <a:t>that</a:t>
          </a:r>
          <a:r>
            <a:rPr lang="en-IE" sz="2800" kern="1200" spc="40">
              <a:latin typeface="Calibri"/>
              <a:cs typeface="Calibri"/>
            </a:rPr>
            <a:t> </a:t>
          </a:r>
          <a:r>
            <a:rPr lang="en-IE" sz="2800" kern="1200" spc="105">
              <a:latin typeface="Calibri"/>
              <a:cs typeface="Calibri"/>
            </a:rPr>
            <a:t>regard</a:t>
          </a:r>
          <a:r>
            <a:rPr lang="en-IE" sz="2800" kern="1200"/>
            <a:t> </a:t>
          </a:r>
          <a:endParaRPr lang="en-US" sz="2800" kern="1200"/>
        </a:p>
      </dsp:txBody>
      <dsp:txXfrm>
        <a:off x="0" y="2729"/>
        <a:ext cx="6439681" cy="1861523"/>
      </dsp:txXfrm>
    </dsp:sp>
    <dsp:sp modelId="{7390B56A-8E6B-4256-B0AC-93397ECB1885}">
      <dsp:nvSpPr>
        <dsp:cNvPr id="0" name=""/>
        <dsp:cNvSpPr/>
      </dsp:nvSpPr>
      <dsp:spPr>
        <a:xfrm>
          <a:off x="0" y="1864253"/>
          <a:ext cx="643968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5D5541-528A-4A0F-B037-8D84DF4F3636}">
      <dsp:nvSpPr>
        <dsp:cNvPr id="0" name=""/>
        <dsp:cNvSpPr/>
      </dsp:nvSpPr>
      <dsp:spPr>
        <a:xfrm>
          <a:off x="0" y="1864253"/>
          <a:ext cx="6439681" cy="186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spc="90">
              <a:latin typeface="Calibri"/>
              <a:cs typeface="Calibri"/>
            </a:rPr>
            <a:t>12. Civil</a:t>
          </a:r>
          <a:r>
            <a:rPr lang="en-IE" sz="2800" kern="1200" spc="50">
              <a:latin typeface="Calibri"/>
              <a:cs typeface="Calibri"/>
            </a:rPr>
            <a:t> </a:t>
          </a:r>
          <a:r>
            <a:rPr lang="en-IE" sz="2800" kern="1200" spc="105">
              <a:latin typeface="Calibri"/>
              <a:cs typeface="Calibri"/>
            </a:rPr>
            <a:t>society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130">
              <a:latin typeface="Calibri"/>
              <a:cs typeface="Calibri"/>
            </a:rPr>
            <a:t>panels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165">
              <a:latin typeface="Calibri"/>
              <a:cs typeface="Calibri"/>
            </a:rPr>
            <a:t>and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100">
              <a:latin typeface="Calibri"/>
              <a:cs typeface="Calibri"/>
            </a:rPr>
            <a:t>collaborative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135">
              <a:latin typeface="Calibri"/>
              <a:cs typeface="Calibri"/>
            </a:rPr>
            <a:t>forums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155">
              <a:latin typeface="Calibri"/>
              <a:cs typeface="Calibri"/>
            </a:rPr>
            <a:t>need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85">
              <a:latin typeface="Calibri"/>
              <a:cs typeface="Calibri"/>
            </a:rPr>
            <a:t>to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155">
              <a:latin typeface="Calibri"/>
              <a:cs typeface="Calibri"/>
            </a:rPr>
            <a:t>be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120">
              <a:latin typeface="Calibri"/>
              <a:cs typeface="Calibri"/>
            </a:rPr>
            <a:t>resourced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165">
              <a:latin typeface="Calibri"/>
              <a:cs typeface="Calibri"/>
            </a:rPr>
            <a:t>and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114">
              <a:latin typeface="Calibri"/>
              <a:cs typeface="Calibri"/>
            </a:rPr>
            <a:t>supported.  </a:t>
          </a:r>
          <a:endParaRPr lang="en-US" sz="2800" kern="1200"/>
        </a:p>
      </dsp:txBody>
      <dsp:txXfrm>
        <a:off x="0" y="1864253"/>
        <a:ext cx="6439681" cy="1861523"/>
      </dsp:txXfrm>
    </dsp:sp>
    <dsp:sp modelId="{BEAFC4F0-9590-4899-B4B6-F952BD7351B4}">
      <dsp:nvSpPr>
        <dsp:cNvPr id="0" name=""/>
        <dsp:cNvSpPr/>
      </dsp:nvSpPr>
      <dsp:spPr>
        <a:xfrm>
          <a:off x="0" y="3725777"/>
          <a:ext cx="643968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943620-279A-4706-93C8-24163A938924}">
      <dsp:nvSpPr>
        <dsp:cNvPr id="0" name=""/>
        <dsp:cNvSpPr/>
      </dsp:nvSpPr>
      <dsp:spPr>
        <a:xfrm>
          <a:off x="0" y="3725777"/>
          <a:ext cx="6439681" cy="186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spc="170">
              <a:latin typeface="Calibri"/>
              <a:cs typeface="Calibri"/>
            </a:rPr>
            <a:t>13. A </a:t>
          </a:r>
          <a:r>
            <a:rPr lang="en-IE" sz="2800" kern="1200" spc="114">
              <a:latin typeface="Calibri"/>
              <a:cs typeface="Calibri"/>
            </a:rPr>
            <a:t>non-statutory </a:t>
          </a:r>
          <a:r>
            <a:rPr lang="en-IE" sz="2800" kern="1200" spc="145">
              <a:latin typeface="Calibri"/>
              <a:cs typeface="Calibri"/>
            </a:rPr>
            <a:t>independent local org. should be </a:t>
          </a:r>
          <a:r>
            <a:rPr lang="en-IE" sz="2800" kern="1200" spc="100">
              <a:latin typeface="Calibri"/>
              <a:cs typeface="Calibri"/>
            </a:rPr>
            <a:t>responsible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65">
              <a:latin typeface="Calibri"/>
              <a:cs typeface="Calibri"/>
            </a:rPr>
            <a:t>for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105">
              <a:latin typeface="Calibri"/>
              <a:cs typeface="Calibri"/>
            </a:rPr>
            <a:t>co-ordination.</a:t>
          </a:r>
          <a:r>
            <a:rPr lang="en-IE" sz="2800" kern="1200" spc="45">
              <a:latin typeface="Calibri"/>
              <a:cs typeface="Calibri"/>
            </a:rPr>
            <a:t> </a:t>
          </a:r>
          <a:r>
            <a:rPr lang="en-IE" sz="2800" kern="1200" spc="170">
              <a:latin typeface="Calibri"/>
              <a:cs typeface="Calibri"/>
            </a:rPr>
            <a:t>Funding</a:t>
          </a:r>
          <a:r>
            <a:rPr lang="en-IE" sz="2800" kern="1200" spc="45">
              <a:latin typeface="Calibri"/>
              <a:cs typeface="Calibri"/>
            </a:rPr>
            <a:t> is needed to sustain the  </a:t>
          </a:r>
          <a:r>
            <a:rPr lang="en-IE" sz="2800" kern="1200" spc="105">
              <a:latin typeface="Calibri"/>
              <a:cs typeface="Calibri"/>
            </a:rPr>
            <a:t>work</a:t>
          </a:r>
          <a:endParaRPr lang="en-US" sz="2800" kern="1200"/>
        </a:p>
      </dsp:txBody>
      <dsp:txXfrm>
        <a:off x="0" y="3725777"/>
        <a:ext cx="6439681" cy="186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1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9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4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30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18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5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37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4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3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4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6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1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6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0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7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4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6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F720D1-36C7-4AF6-AE4C-D37B3589E90A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1158-5C8B-4768-8836-52B7CFB48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23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alwaycitycommunitynetwork.ie/projects/public-sector-duty-equality-and-rights-in-action-project/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surveymonkey.com/r/PSDEvaluati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976C-9749-43B1-BC93-39204571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3" y="4055444"/>
            <a:ext cx="11397673" cy="1809750"/>
          </a:xfrm>
          <a:solidFill>
            <a:schemeClr val="tx1">
              <a:alpha val="98000"/>
            </a:schemeClr>
          </a:solidFill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spc="-5">
                <a:solidFill>
                  <a:srgbClr val="045594"/>
                </a:solidFill>
                <a:effectLst/>
                <a:latin typeface="HNSNNC+Montserrat-ExtraBold"/>
                <a:ea typeface="Times New Roman" panose="02020603050405020304" pitchFamily="18" charset="0"/>
                <a:cs typeface="Times New Roman" panose="02020603050405020304" pitchFamily="18" charset="0"/>
              </a:rPr>
              <a:t>CPD Workshop 1</a:t>
            </a: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IE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spc="-5">
                <a:solidFill>
                  <a:srgbClr val="588880"/>
                </a:solidFill>
                <a:effectLst/>
                <a:latin typeface="HNSNNC+Montserrat-ExtraBold"/>
                <a:ea typeface="Times New Roman" panose="02020603050405020304" pitchFamily="18" charset="0"/>
                <a:cs typeface="Times New Roman" panose="02020603050405020304" pitchFamily="18" charset="0"/>
              </a:rPr>
              <a:t>Public Sector Duty: Protecting the Rights of Rights Holders</a:t>
            </a:r>
            <a:b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spc="-5">
                <a:solidFill>
                  <a:srgbClr val="045594"/>
                </a:solidFill>
                <a:effectLst/>
                <a:latin typeface="HNSNNC+Montserrat-ExtraBold"/>
                <a:ea typeface="Times New Roman" panose="02020603050405020304" pitchFamily="18" charset="0"/>
                <a:cs typeface="Times New Roman" panose="02020603050405020304" pitchFamily="18" charset="0"/>
              </a:rPr>
              <a:t>Using the Public Sector Duty as a tool to ensure that Public Sector Bodies fulﬁl their legal obligations</a:t>
            </a:r>
            <a:br>
              <a:rPr lang="en-I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/>
          </a:p>
        </p:txBody>
      </p:sp>
      <p:pic>
        <p:nvPicPr>
          <p:cNvPr id="5" name="Content Placeholder 4" descr="A picture containing text, nature, cloud&#10;&#10;Description automatically generated">
            <a:extLst>
              <a:ext uri="{FF2B5EF4-FFF2-40B4-BE49-F238E27FC236}">
                <a16:creationId xmlns:a16="http://schemas.microsoft.com/office/drawing/2014/main" id="{B597F9EA-B543-45F4-A08F-572BDA3F6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51384"/>
          </a:xfrm>
        </p:spPr>
      </p:pic>
    </p:spTree>
    <p:extLst>
      <p:ext uri="{BB962C8B-B14F-4D97-AF65-F5344CB8AC3E}">
        <p14:creationId xmlns:p14="http://schemas.microsoft.com/office/powerpoint/2010/main" val="335318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w Online Resource Offers Identity-Based Career Support | Wentworth">
            <a:extLst>
              <a:ext uri="{FF2B5EF4-FFF2-40B4-BE49-F238E27FC236}">
                <a16:creationId xmlns:a16="http://schemas.microsoft.com/office/drawing/2014/main" id="{33D3BDD3-CCAA-498C-89A9-5A510C047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5" r="44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9636E2-29ED-4389-92AC-B4B846F1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IE"/>
              <a:t>Civil Society Panel</a:t>
            </a:r>
            <a:endParaRPr lang="en-US"/>
          </a:p>
        </p:txBody>
      </p:sp>
      <p:sp>
        <p:nvSpPr>
          <p:cNvPr id="5124" name="Rectangle 70">
            <a:extLst>
              <a:ext uri="{FF2B5EF4-FFF2-40B4-BE49-F238E27FC236}">
                <a16:creationId xmlns:a16="http://schemas.microsoft.com/office/drawing/2014/main" id="{C696EBFA-4394-4B46-9875-039A1F1D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51546-C200-408B-9711-16C044BE4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65" y="1257300"/>
            <a:ext cx="10260013" cy="495299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Clr>
                <a:srgbClr val="FFCE7F"/>
              </a:buClr>
              <a:buNone/>
            </a:pPr>
            <a:endParaRPr lang="en-US" b="1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CE7F"/>
              </a:buClr>
            </a:pPr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Main element</a:t>
            </a:r>
          </a:p>
          <a:p>
            <a:pPr>
              <a:lnSpc>
                <a:spcPct val="90000"/>
              </a:lnSpc>
              <a:buClr>
                <a:srgbClr val="FFCE7F"/>
              </a:buClr>
            </a:pPr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Recruited people that represented the </a:t>
            </a:r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</a:rPr>
              <a:t>9 + 1 grounds and were linked into representative organisations for the most part</a:t>
            </a:r>
          </a:p>
          <a:p>
            <a:pPr>
              <a:lnSpc>
                <a:spcPct val="90000"/>
              </a:lnSpc>
              <a:buClr>
                <a:srgbClr val="FFCE7F"/>
              </a:buClr>
            </a:pPr>
            <a:r>
              <a:rPr lang="en-US" sz="3200" b="1">
                <a:latin typeface="Calibri" panose="020F0502020204030204" pitchFamily="34" charset="0"/>
                <a:ea typeface="Calibri" panose="020F0502020204030204" pitchFamily="34" charset="0"/>
              </a:rPr>
              <a:t>Training</a:t>
            </a:r>
          </a:p>
          <a:p>
            <a:pPr marR="1134110" lvl="1">
              <a:lnSpc>
                <a:spcPct val="90000"/>
              </a:lnSpc>
              <a:spcBef>
                <a:spcPts val="5"/>
              </a:spcBef>
              <a:buClr>
                <a:srgbClr val="FFCE7F"/>
              </a:buClr>
              <a:buFont typeface="Wingdings" panose="05000000000000000000" pitchFamily="2" charset="2"/>
              <a:buChar char="q"/>
              <a:tabLst>
                <a:tab pos="1371600" algn="l"/>
                <a:tab pos="1372235" algn="l"/>
              </a:tabLst>
            </a:pPr>
            <a:r>
              <a:rPr lang="en-US" sz="2800" b="1">
                <a:latin typeface="Calibri" panose="020F0502020204030204" pitchFamily="34" charset="0"/>
                <a:ea typeface="Calibri" panose="020F0502020204030204" pitchFamily="34" charset="0"/>
              </a:rPr>
              <a:t>Le</a:t>
            </a:r>
            <a:r>
              <a:rPr lang="en-US" sz="2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gislation that affects Rights Holders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with particular reference to the Public Sector</a:t>
            </a:r>
            <a:r>
              <a:rPr lang="en-US" sz="2800" spc="-1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Duty</a:t>
            </a:r>
            <a:endParaRPr lang="en-US" sz="28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989330" lvl="1">
              <a:lnSpc>
                <a:spcPct val="90000"/>
              </a:lnSpc>
              <a:spcBef>
                <a:spcPts val="5"/>
              </a:spcBef>
              <a:buClr>
                <a:srgbClr val="FFCE7F"/>
              </a:buClr>
              <a:buFont typeface="Wingdings" panose="05000000000000000000" pitchFamily="2" charset="2"/>
              <a:buChar char="q"/>
              <a:tabLst>
                <a:tab pos="1371600" algn="l"/>
                <a:tab pos="1372235" algn="l"/>
              </a:tabLst>
            </a:pPr>
            <a:r>
              <a:rPr lang="en-US" sz="2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Issues affecting Rights Holders 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ways to apply or invoke the positive duty as a mechanism to address human rights and equality issues (peer led).</a:t>
            </a:r>
          </a:p>
          <a:p>
            <a:pPr marR="989330" lvl="1">
              <a:lnSpc>
                <a:spcPct val="90000"/>
              </a:lnSpc>
              <a:spcBef>
                <a:spcPts val="5"/>
              </a:spcBef>
              <a:buClr>
                <a:srgbClr val="FFCE7F"/>
              </a:buClr>
              <a:buFont typeface="Wingdings" panose="05000000000000000000" pitchFamily="2" charset="2"/>
              <a:buChar char="q"/>
              <a:tabLst>
                <a:tab pos="1371600" algn="l"/>
                <a:tab pos="1372235" algn="l"/>
              </a:tabLst>
            </a:pPr>
            <a:r>
              <a:rPr lang="en-US" sz="2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to apply the public sector duty 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policies, plans, strategies and services.</a:t>
            </a:r>
          </a:p>
          <a:p>
            <a:pPr>
              <a:lnSpc>
                <a:spcPct val="90000"/>
              </a:lnSpc>
              <a:buClr>
                <a:srgbClr val="FFCE7F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7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E4CFD-C7B6-44AF-AA2E-1AA0646D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6" y="133966"/>
            <a:ext cx="4795482" cy="1641987"/>
          </a:xfrm>
        </p:spPr>
        <p:txBody>
          <a:bodyPr>
            <a:normAutofit/>
          </a:bodyPr>
          <a:lstStyle/>
          <a:p>
            <a:r>
              <a:rPr lang="en-GB"/>
              <a:t>Activities</a:t>
            </a:r>
            <a:endParaRPr lang="en-IE"/>
          </a:p>
        </p:txBody>
      </p:sp>
      <p:sp>
        <p:nvSpPr>
          <p:cNvPr id="4102" name="Rectangle 70">
            <a:extLst>
              <a:ext uri="{FF2B5EF4-FFF2-40B4-BE49-F238E27FC236}">
                <a16:creationId xmlns:a16="http://schemas.microsoft.com/office/drawing/2014/main" id="{DC111578-7105-4228-B481-A1CA45D1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6A5E9A-C36A-2A17-E831-119385E02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65817"/>
              </p:ext>
            </p:extLst>
          </p:nvPr>
        </p:nvGraphicFramePr>
        <p:xfrm>
          <a:off x="647700" y="1047750"/>
          <a:ext cx="7029449" cy="505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 descr="A picture containing text, businesscard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FC991BC7-111E-476A-A35C-08ADE3B78F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" r="-2" b="4492"/>
          <a:stretch/>
        </p:blipFill>
        <p:spPr>
          <a:xfrm>
            <a:off x="8178895" y="1390261"/>
            <a:ext cx="2867710" cy="3821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610C64-516D-4815-A50F-978458BE252F}"/>
              </a:ext>
            </a:extLst>
          </p:cNvPr>
          <p:cNvSpPr txBox="1"/>
          <p:nvPr/>
        </p:nvSpPr>
        <p:spPr>
          <a:xfrm>
            <a:off x="8846913" y="5542384"/>
            <a:ext cx="238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8"/>
              </a:rPr>
              <a:t>Resources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535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E46C-E026-42F0-8D53-0BB5539D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87" y="2608007"/>
            <a:ext cx="4767471" cy="1641986"/>
          </a:xfrm>
        </p:spPr>
        <p:txBody>
          <a:bodyPr>
            <a:normAutofit/>
          </a:bodyPr>
          <a:lstStyle/>
          <a:p>
            <a:r>
              <a:rPr lang="en-IE" sz="9600"/>
              <a:t>Lessons</a:t>
            </a:r>
            <a:endParaRPr lang="en-US" sz="9600"/>
          </a:p>
        </p:txBody>
      </p:sp>
      <p:pic>
        <p:nvPicPr>
          <p:cNvPr id="3074" name="Picture 2" descr="When to conduct a project lessons learned review -">
            <a:extLst>
              <a:ext uri="{FF2B5EF4-FFF2-40B4-BE49-F238E27FC236}">
                <a16:creationId xmlns:a16="http://schemas.microsoft.com/office/drawing/2014/main" id="{0E183D5F-B96D-4588-B7A3-0017916D7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3" r="6781" b="2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CA2D3-3CD7-4F8E-AC8B-FFE11C550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288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son planning – Use sequence learning to save yourself time">
            <a:extLst>
              <a:ext uri="{FF2B5EF4-FFF2-40B4-BE49-F238E27FC236}">
                <a16:creationId xmlns:a16="http://schemas.microsoft.com/office/drawing/2014/main" id="{6C873DAD-AFA6-46D4-B3D9-C1C5F1C4F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9" r="27530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E6BDC-8524-4840-814A-83009F51B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9822D7C-826E-46F2-A98B-585D94C4D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973417"/>
              </p:ext>
            </p:extLst>
          </p:nvPr>
        </p:nvGraphicFramePr>
        <p:xfrm>
          <a:off x="4989773" y="1030226"/>
          <a:ext cx="6376219" cy="563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969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son planning – Use sequence learning to save yourself time">
            <a:extLst>
              <a:ext uri="{FF2B5EF4-FFF2-40B4-BE49-F238E27FC236}">
                <a16:creationId xmlns:a16="http://schemas.microsoft.com/office/drawing/2014/main" id="{6C873DAD-AFA6-46D4-B3D9-C1C5F1C4F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9" r="27530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2C47C9-AAE1-AF0F-BC37-69B97DCF07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997595"/>
              </p:ext>
            </p:extLst>
          </p:nvPr>
        </p:nvGraphicFramePr>
        <p:xfrm>
          <a:off x="4825181" y="1152983"/>
          <a:ext cx="6263508" cy="587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AB7ADDD-7623-4C3D-8503-9EE06C66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622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son planning – Use sequence learning to save yourself time">
            <a:extLst>
              <a:ext uri="{FF2B5EF4-FFF2-40B4-BE49-F238E27FC236}">
                <a16:creationId xmlns:a16="http://schemas.microsoft.com/office/drawing/2014/main" id="{6C873DAD-AFA6-46D4-B3D9-C1C5F1C4F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9" r="27530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B7A22-5D43-41E0-978A-9B7C1F86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339" y="1800991"/>
            <a:ext cx="8946541" cy="4195481"/>
          </a:xfrm>
        </p:spPr>
        <p:txBody>
          <a:bodyPr/>
          <a:lstStyle/>
          <a:p>
            <a:endParaRPr lang="en-IE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E20DD8D-867A-445C-B3F6-730206789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848149"/>
              </p:ext>
            </p:extLst>
          </p:nvPr>
        </p:nvGraphicFramePr>
        <p:xfrm>
          <a:off x="5172653" y="1152983"/>
          <a:ext cx="6439681" cy="559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1552C0CC-B10F-4226-9C35-2A882652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4673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A6E4-1E08-43AE-BBE1-D908C856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en-IE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Group Discussion</a:t>
            </a:r>
            <a:br>
              <a:rPr lang="en-IE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C2576-CD54-45C3-8449-FE02AEA13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71600"/>
            <a:ext cx="8946541" cy="487679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comments on what you have heard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in your view is the role of civil society and of community workers in promoting and ensuring implementation of the PSD?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opportunities and challenges would present themselves?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additional supports would civil society and community workers need to fulfil this role?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748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149F5-D390-4177-BFA9-4D888FF6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/>
              <a:t>Help Us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9D41A-7DC6-464B-8434-0B08AE70F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22" y="4721269"/>
            <a:ext cx="10260990" cy="1209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cap="all">
                <a:solidFill>
                  <a:schemeClr val="bg2"/>
                </a:solidFill>
                <a:hlinkClick r:id="rId7"/>
              </a:rPr>
              <a:t>https://www.surveymonkey.com/r/PSDEvaluation</a:t>
            </a:r>
            <a:endParaRPr lang="en-US" sz="2400" b="1" cap="all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0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47E8-347A-410C-989D-17A1658CB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2D8E7E57-340E-4E02-AC4D-92F874266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0" y="39994"/>
            <a:ext cx="9579880" cy="6778011"/>
          </a:xfrm>
        </p:spPr>
      </p:pic>
    </p:spTree>
    <p:extLst>
      <p:ext uri="{BB962C8B-B14F-4D97-AF65-F5344CB8AC3E}">
        <p14:creationId xmlns:p14="http://schemas.microsoft.com/office/powerpoint/2010/main" val="53734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57B5-3C7B-45A4-AE2D-93825958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AE44593-FE37-4CA9-BE70-20AF6C6A4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3" y="0"/>
            <a:ext cx="10328989" cy="6786494"/>
          </a:xfrm>
        </p:spPr>
      </p:pic>
    </p:spTree>
    <p:extLst>
      <p:ext uri="{BB962C8B-B14F-4D97-AF65-F5344CB8AC3E}">
        <p14:creationId xmlns:p14="http://schemas.microsoft.com/office/powerpoint/2010/main" val="82341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7607-F34D-491E-BC94-4F7251C59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6234" y="1325880"/>
            <a:ext cx="5938065" cy="3066507"/>
          </a:xfrm>
        </p:spPr>
        <p:txBody>
          <a:bodyPr>
            <a:normAutofit/>
          </a:bodyPr>
          <a:lstStyle/>
          <a:p>
            <a:r>
              <a:rPr lang="en-IE" sz="5400" b="1"/>
              <a:t>Equality and Rights in Action Galway</a:t>
            </a:r>
            <a:endParaRPr lang="en-US" sz="54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98F9C-C7D6-4726-A169-EE21D4AE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6234" y="4588329"/>
            <a:ext cx="5938065" cy="1621970"/>
          </a:xfrm>
        </p:spPr>
        <p:txBody>
          <a:bodyPr>
            <a:normAutofit/>
          </a:bodyPr>
          <a:lstStyle/>
          <a:p>
            <a:r>
              <a:rPr lang="en-IE" sz="1800"/>
              <a:t>Supported by Rachel Doyle and Ann Irwin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F0C6A2AD-3250-4097-A84B-939453B75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4320057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3F37E6F-45F2-4AB1-A5E3-D39C866A8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2" y="1923728"/>
            <a:ext cx="3677729" cy="30157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1429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E247A0-2E5A-4162-9D77-1ADDC3F8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 fontScale="90000"/>
          </a:bodyPr>
          <a:lstStyle/>
          <a:p>
            <a:r>
              <a:rPr lang="en-IE"/>
              <a:t>Public Sector Duty - Rationale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70E80B-2D01-402E-9816-B5947CF2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IE"/>
          </a:p>
          <a:p>
            <a:r>
              <a:rPr lang="en-IE" sz="2200">
                <a:solidFill>
                  <a:schemeClr val="tx1"/>
                </a:solidFill>
              </a:rPr>
              <a:t>PSD - critical to the community, voluntary and environmental groups and organisations </a:t>
            </a:r>
            <a:r>
              <a:rPr lang="en-IE" sz="2200" b="1">
                <a:solidFill>
                  <a:schemeClr val="tx1"/>
                </a:solidFill>
              </a:rPr>
              <a:t>concerned with equality, human rights and social inclusion</a:t>
            </a:r>
          </a:p>
          <a:p>
            <a:r>
              <a:rPr lang="en-IE" sz="2200">
                <a:solidFill>
                  <a:schemeClr val="tx1"/>
                </a:solidFill>
              </a:rPr>
              <a:t>Observations</a:t>
            </a:r>
          </a:p>
          <a:p>
            <a:pPr lvl="1"/>
            <a:r>
              <a:rPr lang="en-IE" sz="2000">
                <a:solidFill>
                  <a:schemeClr val="tx1"/>
                </a:solidFill>
              </a:rPr>
              <a:t>Importance of </a:t>
            </a:r>
            <a:r>
              <a:rPr lang="en-IE" sz="2000" b="1">
                <a:solidFill>
                  <a:schemeClr val="tx1"/>
                </a:solidFill>
              </a:rPr>
              <a:t>cross-sectoral collaboration</a:t>
            </a:r>
          </a:p>
          <a:p>
            <a:pPr lvl="1"/>
            <a:r>
              <a:rPr lang="en-IE" sz="2200" b="1">
                <a:solidFill>
                  <a:schemeClr val="tx1"/>
                </a:solidFill>
              </a:rPr>
              <a:t>Participation -</a:t>
            </a:r>
            <a:r>
              <a:rPr lang="en-IE" sz="2200">
                <a:solidFill>
                  <a:schemeClr val="tx1"/>
                </a:solidFill>
              </a:rPr>
              <a:t> necessary for a robust and authentic process</a:t>
            </a:r>
          </a:p>
          <a:p>
            <a:pPr lvl="1"/>
            <a:r>
              <a:rPr lang="en-IE" sz="2200" b="1"/>
              <a:t>Values create the conditions for a common language</a:t>
            </a:r>
          </a:p>
          <a:p>
            <a:pPr lvl="2"/>
            <a:r>
              <a:rPr lang="en-IE" sz="2000" b="1"/>
              <a:t>Catalyst</a:t>
            </a:r>
          </a:p>
          <a:p>
            <a:pPr lvl="2"/>
            <a:r>
              <a:rPr lang="en-IE" sz="2000" b="1"/>
              <a:t>Needs to be a conscious exercise</a:t>
            </a:r>
          </a:p>
          <a:p>
            <a:pPr lvl="1"/>
            <a:endParaRPr lang="en-IE" sz="2200">
              <a:solidFill>
                <a:schemeClr val="tx1"/>
              </a:solidFill>
            </a:endParaRPr>
          </a:p>
          <a:p>
            <a:endParaRPr lang="en-IE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B86A01A-30E1-4089-8B8C-7B96EDE66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262425"/>
              </p:ext>
            </p:extLst>
          </p:nvPr>
        </p:nvGraphicFramePr>
        <p:xfrm>
          <a:off x="6808648" y="1949742"/>
          <a:ext cx="5684591" cy="447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5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E247A0-2E5A-4162-9D77-1ADDC3F8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IE" b="1"/>
              <a:t>Public Sector Duty – work in Galway City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3C342359-C672-4035-A762-2048B937B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r="17618" b="3"/>
          <a:stretch/>
        </p:blipFill>
        <p:spPr>
          <a:xfrm>
            <a:off x="1106423" y="2052916"/>
            <a:ext cx="2440653" cy="4195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2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A225CA7-0B94-4510-AE86-687CBD01D1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r="11277" b="-4"/>
          <a:stretch/>
        </p:blipFill>
        <p:spPr>
          <a:xfrm>
            <a:off x="3665827" y="2052214"/>
            <a:ext cx="2428583" cy="41961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70E80B-2D01-402E-9816-B5947CF2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161" y="1296956"/>
            <a:ext cx="5534080" cy="49514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IE" sz="1800" dirty="0"/>
          </a:p>
          <a:p>
            <a:pPr>
              <a:lnSpc>
                <a:spcPct val="90000"/>
              </a:lnSpc>
            </a:pPr>
            <a:r>
              <a:rPr lang="en-IE" sz="1800" dirty="0"/>
              <a:t>Three stages to date:</a:t>
            </a:r>
          </a:p>
          <a:p>
            <a:pPr lvl="1">
              <a:lnSpc>
                <a:spcPct val="90000"/>
              </a:lnSpc>
            </a:pPr>
            <a:r>
              <a:rPr lang="en-IE" dirty="0"/>
              <a:t>The development of an Equality and Human Rights Statement – developed on a city-wide, cross-sectoral basis</a:t>
            </a:r>
          </a:p>
          <a:p>
            <a:pPr lvl="1">
              <a:lnSpc>
                <a:spcPct val="90000"/>
              </a:lnSpc>
            </a:pPr>
            <a:r>
              <a:rPr lang="en-IE" dirty="0"/>
              <a:t>Building on the above, developed </a:t>
            </a:r>
            <a:r>
              <a:rPr lang="en-IE" i="1" dirty="0"/>
              <a:t>Realising Potential: </a:t>
            </a:r>
            <a:r>
              <a:rPr lang="en-IE" dirty="0"/>
              <a:t>A PSD Implementation Manual – focused on making implementation of the PSD achievable for public bodies</a:t>
            </a:r>
          </a:p>
          <a:p>
            <a:pPr lvl="2">
              <a:lnSpc>
                <a:spcPct val="90000"/>
              </a:lnSpc>
            </a:pPr>
            <a:r>
              <a:rPr lang="en-IE" sz="1800" dirty="0"/>
              <a:t>Funded by IHREC – important for the project’s credibility</a:t>
            </a:r>
          </a:p>
          <a:p>
            <a:pPr lvl="2">
              <a:lnSpc>
                <a:spcPct val="90000"/>
              </a:lnSpc>
            </a:pPr>
            <a:r>
              <a:rPr lang="en-IE" sz="1800" dirty="0"/>
              <a:t>Supported a number of public sector organisations through the process of implementation</a:t>
            </a:r>
          </a:p>
          <a:p>
            <a:pPr lvl="1">
              <a:lnSpc>
                <a:spcPct val="90000"/>
              </a:lnSpc>
            </a:pPr>
            <a:r>
              <a:rPr lang="en-IE" dirty="0"/>
              <a:t>Equality and Rights in Action Project</a:t>
            </a:r>
          </a:p>
          <a:p>
            <a:pPr lvl="1">
              <a:lnSpc>
                <a:spcPct val="90000"/>
              </a:lnSpc>
            </a:pPr>
            <a:r>
              <a:rPr lang="en-IE" dirty="0"/>
              <a:t>A couple of wins – but hard work</a:t>
            </a:r>
          </a:p>
        </p:txBody>
      </p:sp>
    </p:spTree>
    <p:extLst>
      <p:ext uri="{BB962C8B-B14F-4D97-AF65-F5344CB8AC3E}">
        <p14:creationId xmlns:p14="http://schemas.microsoft.com/office/powerpoint/2010/main" val="51975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4DE3-3821-4494-A8DD-E45579F0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IE" sz="3900"/>
              <a:t>Equality and Rights in Action Project - Aim</a:t>
            </a:r>
            <a:endParaRPr lang="en-US" sz="3900"/>
          </a:p>
        </p:txBody>
      </p:sp>
      <p:pic>
        <p:nvPicPr>
          <p:cNvPr id="7172" name="Picture 4" descr="AIM">
            <a:extLst>
              <a:ext uri="{FF2B5EF4-FFF2-40B4-BE49-F238E27FC236}">
                <a16:creationId xmlns:a16="http://schemas.microsoft.com/office/drawing/2014/main" id="{577E505E-5FC7-4582-9403-B5FF53502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7" b="-2"/>
          <a:stretch/>
        </p:blipFill>
        <p:spPr bwMode="auto">
          <a:xfrm>
            <a:off x="648930" y="2052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7E296539-24AA-F096-586E-7C518BDC79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570794"/>
              </p:ext>
            </p:extLst>
          </p:nvPr>
        </p:nvGraphicFramePr>
        <p:xfrm>
          <a:off x="6750752" y="1514476"/>
          <a:ext cx="5003098" cy="473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158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D2DA-E41B-4A83-969F-47B30576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875684"/>
          </a:xfrm>
        </p:spPr>
        <p:txBody>
          <a:bodyPr>
            <a:normAutofit/>
          </a:bodyPr>
          <a:lstStyle/>
          <a:p>
            <a:r>
              <a:rPr lang="en-IE"/>
              <a:t>Objectives</a:t>
            </a:r>
          </a:p>
        </p:txBody>
      </p:sp>
      <p:pic>
        <p:nvPicPr>
          <p:cNvPr id="6148" name="Picture 4" descr="The Inseparable Trio: Learning Objectives, Training Content, and Assessments">
            <a:extLst>
              <a:ext uri="{FF2B5EF4-FFF2-40B4-BE49-F238E27FC236}">
                <a16:creationId xmlns:a16="http://schemas.microsoft.com/office/drawing/2014/main" id="{BACDE36D-981F-4481-86FD-796C54C66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2" r="20964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CAE5F9-FF84-2BBB-63A3-80187D6C9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848836"/>
              </p:ext>
            </p:extLst>
          </p:nvPr>
        </p:nvGraphicFramePr>
        <p:xfrm>
          <a:off x="5114925" y="1428751"/>
          <a:ext cx="6877050" cy="503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502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6ABD-F05A-434A-A552-D55DA97C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IE"/>
              <a:t>Key Steps</a:t>
            </a:r>
          </a:p>
        </p:txBody>
      </p:sp>
      <p:pic>
        <p:nvPicPr>
          <p:cNvPr id="8194" name="Picture 2" descr="5 Steps to apply for a job — TutorialBrain">
            <a:extLst>
              <a:ext uri="{FF2B5EF4-FFF2-40B4-BE49-F238E27FC236}">
                <a16:creationId xmlns:a16="http://schemas.microsoft.com/office/drawing/2014/main" id="{FD26C66C-96B6-4E8D-AD4C-787ACC2B5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 r="-2" b="-2"/>
          <a:stretch/>
        </p:blipFill>
        <p:spPr bwMode="auto">
          <a:xfrm>
            <a:off x="648931" y="2052214"/>
            <a:ext cx="3357462" cy="25842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1B6B9E-4FC7-426B-A46C-4AFF1C5508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462484"/>
              </p:ext>
            </p:extLst>
          </p:nvPr>
        </p:nvGraphicFramePr>
        <p:xfrm>
          <a:off x="4421171" y="886120"/>
          <a:ext cx="7504129" cy="536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7568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899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HNSNNC+Montserrat-ExtraBold</vt:lpstr>
      <vt:lpstr>Wingdings</vt:lpstr>
      <vt:lpstr>Wingdings 3</vt:lpstr>
      <vt:lpstr>Ion</vt:lpstr>
      <vt:lpstr>CPD Workshop 1  Public Sector Duty: Protecting the Rights of Rights Holders Using the Public Sector Duty as a tool to ensure that Public Sector Bodies fulﬁl their legal obligations </vt:lpstr>
      <vt:lpstr>PowerPoint Presentation</vt:lpstr>
      <vt:lpstr>PowerPoint Presentation</vt:lpstr>
      <vt:lpstr>Equality and Rights in Action Galway</vt:lpstr>
      <vt:lpstr>Public Sector Duty - Rationale</vt:lpstr>
      <vt:lpstr>Public Sector Duty – work in Galway City</vt:lpstr>
      <vt:lpstr>Equality and Rights in Action Project - Aim</vt:lpstr>
      <vt:lpstr>Objectives</vt:lpstr>
      <vt:lpstr>Key Steps</vt:lpstr>
      <vt:lpstr>Civil Society Panel</vt:lpstr>
      <vt:lpstr>Activities</vt:lpstr>
      <vt:lpstr>Lessons</vt:lpstr>
      <vt:lpstr>PowerPoint Presentation</vt:lpstr>
      <vt:lpstr>PowerPoint Presentation</vt:lpstr>
      <vt:lpstr>PowerPoint Presentation</vt:lpstr>
      <vt:lpstr>Small Group Discussion </vt:lpstr>
      <vt:lpstr>Help Us Learn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Rights in Action Galway</dc:title>
  <dc:creator>Ann Irwin</dc:creator>
  <cp:lastModifiedBy>Community Work Ireland</cp:lastModifiedBy>
  <cp:revision>1</cp:revision>
  <dcterms:created xsi:type="dcterms:W3CDTF">2020-12-17T13:53:11Z</dcterms:created>
  <dcterms:modified xsi:type="dcterms:W3CDTF">2022-05-24T12:55:51Z</dcterms:modified>
</cp:coreProperties>
</file>